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6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87097" autoAdjust="0"/>
  </p:normalViewPr>
  <p:slideViewPr>
    <p:cSldViewPr>
      <p:cViewPr varScale="1">
        <p:scale>
          <a:sx n="77" d="100"/>
          <a:sy n="77" d="100"/>
        </p:scale>
        <p:origin x="-160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Titulo: Distancia</a:t>
            </a:r>
            <a:r>
              <a:rPr lang="en-US" baseline="0"/>
              <a:t> entre los aviones</a:t>
            </a:r>
            <a:endParaRPr lang="en-US"/>
          </a:p>
        </c:rich>
      </c:tx>
      <c:layout>
        <c:manualLayout>
          <c:xMode val="edge"/>
          <c:yMode val="edge"/>
          <c:x val="0.2536110356895043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6945731048324842E-2"/>
          <c:y val="9.9121380319263375E-2"/>
          <c:w val="0.83862293196496507"/>
          <c:h val="0.7222193334323775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val>
            <c:numRef>
              <c:f>Sheet1!$C$3:$C$5</c:f>
              <c:numCache>
                <c:formatCode>General</c:formatCode>
                <c:ptCount val="3"/>
                <c:pt idx="0">
                  <c:v>27</c:v>
                </c:pt>
                <c:pt idx="1">
                  <c:v>18</c:v>
                </c:pt>
                <c:pt idx="2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860672"/>
        <c:axId val="78862592"/>
      </c:barChart>
      <c:catAx>
        <c:axId val="78860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Aviones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78862592"/>
        <c:crosses val="autoZero"/>
        <c:auto val="1"/>
        <c:lblAlgn val="ctr"/>
        <c:lblOffset val="100"/>
        <c:noMultiLvlLbl val="0"/>
      </c:catAx>
      <c:valAx>
        <c:axId val="788625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Distancia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88606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s-PR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37B9-E2E4-46EB-A448-2D6D6F71199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8C23-AEB8-4BA4-9B1B-1118FC541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37B9-E2E4-46EB-A448-2D6D6F71199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8C23-AEB8-4BA4-9B1B-1118FC541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37B9-E2E4-46EB-A448-2D6D6F71199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8C23-AEB8-4BA4-9B1B-1118FC541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37B9-E2E4-46EB-A448-2D6D6F71199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8C23-AEB8-4BA4-9B1B-1118FC541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37B9-E2E4-46EB-A448-2D6D6F71199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8C23-AEB8-4BA4-9B1B-1118FC541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37B9-E2E4-46EB-A448-2D6D6F71199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8C23-AEB8-4BA4-9B1B-1118FC541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37B9-E2E4-46EB-A448-2D6D6F71199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8C23-AEB8-4BA4-9B1B-1118FC541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37B9-E2E4-46EB-A448-2D6D6F71199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8C23-AEB8-4BA4-9B1B-1118FC541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37B9-E2E4-46EB-A448-2D6D6F71199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8C23-AEB8-4BA4-9B1B-1118FC541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37B9-E2E4-46EB-A448-2D6D6F71199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8C23-AEB8-4BA4-9B1B-1118FC541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37B9-E2E4-46EB-A448-2D6D6F71199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8C23-AEB8-4BA4-9B1B-1118FC541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337B9-E2E4-46EB-A448-2D6D6F71199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E8C23-AEB8-4BA4-9B1B-1118FC541B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9144000" cy="6781800"/>
          </a:xfrm>
        </p:spPr>
        <p:txBody>
          <a:bodyPr>
            <a:noAutofit/>
          </a:bodyPr>
          <a:lstStyle/>
          <a:p>
            <a:r>
              <a:rPr lang="es-PR" sz="2800" dirty="0" smtClean="0"/>
              <a:t>Departamento de Educación            </a:t>
            </a:r>
            <a:br>
              <a:rPr lang="es-PR" sz="2800" dirty="0" smtClean="0"/>
            </a:br>
            <a:r>
              <a:rPr lang="es-PR" sz="2800" dirty="0" smtClean="0"/>
              <a:t> </a:t>
            </a:r>
            <a:r>
              <a:rPr lang="es-PR" sz="2400" dirty="0" smtClean="0"/>
              <a:t>Escuela Ramón E. Rodríguez Díaz </a:t>
            </a:r>
            <a:br>
              <a:rPr lang="es-PR" sz="2400" dirty="0" smtClean="0"/>
            </a:br>
            <a:r>
              <a:rPr lang="es-PR" sz="2400" dirty="0" smtClean="0"/>
              <a:t>  Hormigueros, P.R.</a:t>
            </a:r>
            <a:br>
              <a:rPr lang="es-PR" sz="2400" dirty="0" smtClean="0"/>
            </a:br>
            <a:r>
              <a:rPr lang="es-PR" sz="2400" dirty="0" smtClean="0"/>
              <a:t/>
            </a:r>
            <a:br>
              <a:rPr lang="es-PR" sz="2400" dirty="0" smtClean="0"/>
            </a:br>
            <a:r>
              <a:rPr lang="es-PR" sz="2400" dirty="0" smtClean="0"/>
              <a:t/>
            </a:r>
            <a:br>
              <a:rPr lang="es-PR" sz="2400" dirty="0" smtClean="0"/>
            </a:br>
            <a:r>
              <a:rPr lang="es-PR" sz="7200" dirty="0" smtClean="0"/>
              <a:t>El Gran Volador</a:t>
            </a:r>
            <a:br>
              <a:rPr lang="es-PR" sz="7200" dirty="0" smtClean="0"/>
            </a:br>
            <a:r>
              <a:rPr lang="es-PR" sz="2400" dirty="0" smtClean="0"/>
              <a:t/>
            </a:r>
            <a:br>
              <a:rPr lang="es-PR" sz="2400" dirty="0" smtClean="0"/>
            </a:br>
            <a:r>
              <a:rPr lang="es-PR" sz="2400" dirty="0" smtClean="0"/>
              <a:t/>
            </a:r>
            <a:br>
              <a:rPr lang="es-PR" sz="2400" dirty="0" smtClean="0"/>
            </a:br>
            <a:r>
              <a:rPr lang="es-PR" sz="2400" dirty="0" smtClean="0"/>
              <a:t/>
            </a:r>
            <a:br>
              <a:rPr lang="es-PR" sz="2400" dirty="0" smtClean="0"/>
            </a:br>
            <a:r>
              <a:rPr lang="es-PR" sz="2400" dirty="0" smtClean="0"/>
              <a:t/>
            </a:r>
            <a:br>
              <a:rPr lang="es-PR" sz="2400" dirty="0" smtClean="0"/>
            </a:br>
            <a:r>
              <a:rPr lang="es-PR" sz="2400" dirty="0" smtClean="0"/>
              <a:t>Nombre del alumno</a:t>
            </a:r>
            <a:br>
              <a:rPr lang="es-PR" sz="2400" dirty="0" smtClean="0"/>
            </a:br>
            <a:r>
              <a:rPr lang="es-PR" sz="2400" dirty="0" smtClean="0"/>
              <a:t>Maestro del maestro</a:t>
            </a:r>
            <a:br>
              <a:rPr lang="es-PR" sz="2400" dirty="0" smtClean="0"/>
            </a:br>
            <a:r>
              <a:rPr lang="es-PR" sz="2400" dirty="0" smtClean="0"/>
              <a:t> Clase Ciencia Biológica</a:t>
            </a:r>
            <a:br>
              <a:rPr lang="es-PR" sz="2400" dirty="0" smtClean="0"/>
            </a:br>
            <a:r>
              <a:rPr lang="es-PR" sz="2400" dirty="0"/>
              <a:t>G</a:t>
            </a:r>
            <a:r>
              <a:rPr lang="es-PR" sz="2400" dirty="0" smtClean="0"/>
              <a:t>rupo</a:t>
            </a:r>
            <a:endParaRPr lang="en-US" sz="3200" dirty="0"/>
          </a:p>
        </p:txBody>
      </p:sp>
      <p:pic>
        <p:nvPicPr>
          <p:cNvPr id="2050" name="Picture 2" descr="C:\Users\Omayra Colon\AppData\Local\Microsoft\Windows\Temporary Internet Files\Content.IE5\97YAZJGI\MC90044172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24200"/>
            <a:ext cx="2194560" cy="219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Fotos</a:t>
            </a:r>
            <a:r>
              <a:rPr lang="en-US" dirty="0" smtClean="0"/>
              <a:t> </a:t>
            </a:r>
            <a:endParaRPr lang="es-P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57" b="21097"/>
          <a:stretch/>
        </p:blipFill>
        <p:spPr>
          <a:xfrm>
            <a:off x="228600" y="1676400"/>
            <a:ext cx="3962400" cy="218660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83" b="17023"/>
          <a:stretch/>
        </p:blipFill>
        <p:spPr>
          <a:xfrm>
            <a:off x="1981200" y="4277139"/>
            <a:ext cx="4677280" cy="2209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96" b="18261"/>
          <a:stretch/>
        </p:blipFill>
        <p:spPr>
          <a:xfrm>
            <a:off x="4433587" y="1676400"/>
            <a:ext cx="4449786" cy="217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038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Análisis de resultados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s-PR" dirty="0" smtClean="0"/>
              <a:t>Según los datos encontrados el avión que llego a más distancia fue el avión de papel de línea y el que llego a menos distancia fue el avión de papel de construcción.</a:t>
            </a:r>
            <a:endParaRPr lang="es-P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Conclusión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s-PR" sz="2800" dirty="0" smtClean="0"/>
              <a:t> Acepto la hipótesis porque el avión que voló a mayor distancia fue el avión de papel de línea. El vuelo de el avión depende de su forma, papel usado y su diseño. También el aire que circula por la parte superior de las alas se ve obligado a desplazarse mas deprisa y el aire de la parte inferior del avión es mas denso, más pesado porque se desplaza a menor velocidad . El más denso impulsa el avión hacia arriba. El proceso se conoce como ley de la naturaleza del aire en movimiento, es lo que mantiene el avión en vuelo.</a:t>
            </a:r>
            <a:endParaRPr lang="es-P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Bibliografía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s-PR" dirty="0" smtClean="0"/>
              <a:t>Libro: Experimentos  Sencillos sobre el espacio y el viento, pág. 71 - 74</a:t>
            </a:r>
          </a:p>
          <a:p>
            <a:r>
              <a:rPr lang="es-PR" dirty="0"/>
              <a:t>h</a:t>
            </a:r>
            <a:r>
              <a:rPr lang="es-PR" dirty="0" smtClean="0"/>
              <a:t>ttp</a:t>
            </a:r>
            <a:r>
              <a:rPr lang="es-PR" dirty="0"/>
              <a:t>://www.avioncitosdepapel.com</a:t>
            </a:r>
            <a:r>
              <a:rPr lang="es-PR" dirty="0" smtClean="0"/>
              <a:t>/ </a:t>
            </a:r>
          </a:p>
          <a:p>
            <a:r>
              <a:rPr lang="es-PR" dirty="0"/>
              <a:t>http://</a:t>
            </a:r>
            <a:r>
              <a:rPr lang="es-PR" dirty="0" smtClean="0"/>
              <a:t>es.wikipedia.org/wiki/</a:t>
            </a:r>
            <a:r>
              <a:rPr lang="es-PR" dirty="0" err="1" smtClean="0"/>
              <a:t>Avión_de_papel</a:t>
            </a:r>
            <a:r>
              <a:rPr lang="es-PR" dirty="0" smtClean="0"/>
              <a:t> </a:t>
            </a:r>
          </a:p>
          <a:p>
            <a:r>
              <a:rPr lang="es-PR" dirty="0"/>
              <a:t>http://alt1040.com/2009/09/como-hacer-el-avion-de-papel-que-tiene-el-record-mundial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s-PR" dirty="0" smtClean="0"/>
              <a:t>Introducción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PR" dirty="0" smtClean="0"/>
              <a:t>             El vuelo de un avión depende de su forma, papel usado y de su diseño. Es algo simple , pero de una manera más fácil si el aire nos favorece ,puede hacer que el avión vuele maravillosamente o tal vez no . Vamos a ver en esta investigación que sucede y cuál avión volará a mayor distancia.</a:t>
            </a:r>
            <a:endParaRPr lang="es-P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dirty="0" smtClean="0"/>
              <a:t>Problema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124200"/>
            <a:ext cx="8229600" cy="114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¿</a:t>
            </a:r>
            <a:r>
              <a:rPr lang="es-PR" sz="4400" dirty="0" smtClean="0"/>
              <a:t>Cual avión volará más lejos 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34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89722" y="121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R" sz="4400" dirty="0" smtClean="0">
                <a:latin typeface="+mj-lt"/>
                <a:ea typeface="+mj-ea"/>
                <a:cs typeface="+mj-cs"/>
              </a:rPr>
              <a:t>Hipótesis</a:t>
            </a:r>
            <a:endParaRPr kumimoji="0" lang="es-PR" sz="4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9722" y="3097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PR" sz="4400" dirty="0" smtClean="0"/>
              <a:t>   El avión construido de papel de línea llegará más lejos.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4768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Materiales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 smtClean="0"/>
              <a:t>Hoja de papel de línea</a:t>
            </a:r>
          </a:p>
          <a:p>
            <a:r>
              <a:rPr lang="es-PR" dirty="0" smtClean="0"/>
              <a:t>Hoja de papel de construcción</a:t>
            </a:r>
          </a:p>
          <a:p>
            <a:r>
              <a:rPr lang="es-PR" dirty="0" smtClean="0"/>
              <a:t>Hoja de papel blanco</a:t>
            </a:r>
          </a:p>
          <a:p>
            <a:r>
              <a:rPr lang="es-PR" dirty="0" smtClean="0"/>
              <a:t>Cinta métrica</a:t>
            </a:r>
            <a:endParaRPr lang="es-PR" dirty="0"/>
          </a:p>
        </p:txBody>
      </p:sp>
      <p:pic>
        <p:nvPicPr>
          <p:cNvPr id="3074" name="Picture 2" descr="C:\Users\Omayra Colon\AppData\Local\Microsoft\Windows\Temporary Internet Files\Content.IE5\55CDETBV\MC9003895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183" y="3886200"/>
            <a:ext cx="2118970" cy="219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Procedimiento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</a:t>
            </a:r>
            <a:r>
              <a:rPr lang="es-PR" dirty="0" smtClean="0"/>
              <a:t>. Cortar los tres papeles a la misma medida.</a:t>
            </a:r>
          </a:p>
          <a:p>
            <a:pPr>
              <a:buNone/>
            </a:pPr>
            <a:r>
              <a:rPr lang="es-PR" dirty="0" smtClean="0"/>
              <a:t>2. Dobla el papel por la mitad ,desdóblalo de nuevo y dobla las dos esquinas de uno de los lados cortos hasta que coincidan con la marca central del primer doblez.</a:t>
            </a:r>
          </a:p>
          <a:p>
            <a:pPr>
              <a:buNone/>
            </a:pPr>
            <a:r>
              <a:rPr lang="es-PR" dirty="0" smtClean="0"/>
              <a:t>3. Dobla cada uno de los dos bordes doblados el triangulo hasta el doblez central, procurando que queden bien alineados.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PR" dirty="0" smtClean="0"/>
              <a:t>4. Dale la vuelta al avión, alinea un doblez con la misma línea central y luego haz lo mismo con el doblez opuesto.</a:t>
            </a:r>
          </a:p>
          <a:p>
            <a:pPr>
              <a:buNone/>
            </a:pPr>
            <a:r>
              <a:rPr lang="es-PR" dirty="0" smtClean="0"/>
              <a:t>5. Extiende las alas del avión .</a:t>
            </a:r>
          </a:p>
          <a:p>
            <a:pPr>
              <a:buNone/>
            </a:pPr>
            <a:r>
              <a:rPr lang="es-PR" dirty="0" smtClean="0"/>
              <a:t>6. Como observarás el avión apunta directamente hacia adelante.</a:t>
            </a:r>
          </a:p>
          <a:p>
            <a:pPr>
              <a:buNone/>
            </a:pPr>
            <a:r>
              <a:rPr lang="es-PR" dirty="0" smtClean="0"/>
              <a:t>7. Repetir a cada uno de los papeles.</a:t>
            </a:r>
            <a:endParaRPr lang="es-PR" dirty="0"/>
          </a:p>
        </p:txBody>
      </p:sp>
      <p:pic>
        <p:nvPicPr>
          <p:cNvPr id="1026" name="Picture 2" descr="C:\Users\Omayra Colon\AppData\Local\Microsoft\Windows\Temporary Internet Files\Content.IE5\97YAZJGI\MP90044656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273826"/>
            <a:ext cx="1882987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Tabla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267200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Título</a:t>
            </a:r>
            <a:r>
              <a:rPr lang="en-US" dirty="0" smtClean="0"/>
              <a:t>: </a:t>
            </a:r>
            <a:r>
              <a:rPr lang="en-US" u="sng" dirty="0" err="1" smtClean="0"/>
              <a:t>Distancia</a:t>
            </a:r>
            <a:r>
              <a:rPr lang="en-US" u="sng" dirty="0" smtClean="0"/>
              <a:t> </a:t>
            </a:r>
            <a:r>
              <a:rPr lang="en-US" u="sng" dirty="0" err="1" smtClean="0"/>
              <a:t>recogida</a:t>
            </a:r>
            <a:r>
              <a:rPr lang="en-US" u="sng" dirty="0" smtClean="0"/>
              <a:t> </a:t>
            </a:r>
            <a:r>
              <a:rPr lang="en-US" u="sng" dirty="0" err="1" smtClean="0"/>
              <a:t>por</a:t>
            </a:r>
            <a:r>
              <a:rPr lang="en-US" u="sng" dirty="0" smtClean="0"/>
              <a:t> el </a:t>
            </a:r>
            <a:r>
              <a:rPr lang="en-US" u="sng" dirty="0" err="1" smtClean="0"/>
              <a:t>avión</a:t>
            </a:r>
            <a:r>
              <a:rPr lang="en-US" u="sng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958476"/>
              </p:ext>
            </p:extLst>
          </p:nvPr>
        </p:nvGraphicFramePr>
        <p:xfrm>
          <a:off x="2286000" y="1447800"/>
          <a:ext cx="4267200" cy="3276600"/>
        </p:xfrm>
        <a:graphic>
          <a:graphicData uri="http://schemas.openxmlformats.org/drawingml/2006/table">
            <a:tbl>
              <a:tblPr/>
              <a:tblGrid>
                <a:gridCol w="1905000"/>
                <a:gridCol w="2362200"/>
              </a:tblGrid>
              <a:tr h="819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Avión</a:t>
                      </a:r>
                      <a:endParaRPr lang="en-US" sz="3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Distancia</a:t>
                      </a:r>
                      <a:endParaRPr lang="en-US" sz="3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27 pies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18 pies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35 pies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8768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dirty="0" smtClean="0"/>
              <a:t>Leyenda:</a:t>
            </a:r>
          </a:p>
          <a:p>
            <a:r>
              <a:rPr lang="es-PR" dirty="0" smtClean="0"/>
              <a:t>Avión 1 :  Papel  blanco</a:t>
            </a:r>
          </a:p>
          <a:p>
            <a:r>
              <a:rPr lang="es-PR" dirty="0" smtClean="0"/>
              <a:t>Avión 2 :  Papel  construcción</a:t>
            </a:r>
          </a:p>
          <a:p>
            <a:r>
              <a:rPr lang="es-PR" dirty="0" smtClean="0"/>
              <a:t>Avión 3 :  Papel línea</a:t>
            </a:r>
            <a:endParaRPr lang="es-P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s-PR" dirty="0" smtClean="0"/>
              <a:t>Gráfica</a:t>
            </a:r>
            <a:endParaRPr lang="es-PR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685800" y="609600"/>
          <a:ext cx="7772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1219200" y="5257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R" dirty="0" smtClean="0"/>
              <a:t>Leyenda:</a:t>
            </a:r>
          </a:p>
          <a:p>
            <a:r>
              <a:rPr lang="es-PR" dirty="0" smtClean="0"/>
              <a:t>Avión 1 :  Papel  blanco</a:t>
            </a:r>
          </a:p>
          <a:p>
            <a:r>
              <a:rPr lang="es-PR" dirty="0" smtClean="0"/>
              <a:t>Avión 2 :  Papel  construcción</a:t>
            </a:r>
          </a:p>
          <a:p>
            <a:r>
              <a:rPr lang="es-PR" dirty="0" smtClean="0"/>
              <a:t>Avión 3 :  Papel línea</a:t>
            </a:r>
            <a:endParaRPr lang="es-P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462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Departamento de Educación              Escuela Ramón E. Rodríguez Díaz    Hormigueros, P.R.   El Gran Volador     Nombre del alumno Maestro del maestro  Clase Ciencia Biológica Grupo</vt:lpstr>
      <vt:lpstr> Introducción </vt:lpstr>
      <vt:lpstr>Problema</vt:lpstr>
      <vt:lpstr>PowerPoint Presentation</vt:lpstr>
      <vt:lpstr>Materiales</vt:lpstr>
      <vt:lpstr>  Procedimiento  </vt:lpstr>
      <vt:lpstr>PowerPoint Presentation</vt:lpstr>
      <vt:lpstr> Tabla </vt:lpstr>
      <vt:lpstr>Gráfica</vt:lpstr>
      <vt:lpstr>Fotos </vt:lpstr>
      <vt:lpstr>Análisis de resultados</vt:lpstr>
      <vt:lpstr>Conclusión </vt:lpstr>
      <vt:lpstr>Bibliografía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Gran Volador</dc:title>
  <dc:creator>Aymar</dc:creator>
  <cp:lastModifiedBy>Omayra Colon</cp:lastModifiedBy>
  <cp:revision>18</cp:revision>
  <cp:lastPrinted>2013-01-13T23:36:18Z</cp:lastPrinted>
  <dcterms:created xsi:type="dcterms:W3CDTF">2012-12-09T20:25:51Z</dcterms:created>
  <dcterms:modified xsi:type="dcterms:W3CDTF">2013-01-13T23:36:49Z</dcterms:modified>
</cp:coreProperties>
</file>