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BADB"/>
    <a:srgbClr val="1C67BB"/>
    <a:srgbClr val="0304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80" d="100"/>
          <a:sy n="80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633275-E8C7-4485-8B53-FD143A312E86}" type="doc">
      <dgm:prSet loTypeId="urn:microsoft.com/office/officeart/2005/8/layout/radial1" loCatId="cycl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PR"/>
        </a:p>
      </dgm:t>
    </dgm:pt>
    <dgm:pt modelId="{B48AF0F9-98F7-418F-920E-FE0452879DC2}">
      <dgm:prSet phldrT="[Text]"/>
      <dgm:spPr/>
      <dgm:t>
        <a:bodyPr/>
        <a:lstStyle/>
        <a:p>
          <a:r>
            <a:rPr lang="en-US" dirty="0" smtClean="0"/>
            <a:t>¿</a:t>
          </a:r>
          <a:r>
            <a:rPr lang="en-US" dirty="0" err="1" smtClean="0"/>
            <a:t>Qué</a:t>
          </a:r>
          <a:r>
            <a:rPr lang="en-US" dirty="0" smtClean="0"/>
            <a:t> </a:t>
          </a:r>
          <a:r>
            <a:rPr lang="en-US" dirty="0" err="1" smtClean="0"/>
            <a:t>es</a:t>
          </a:r>
          <a:r>
            <a:rPr lang="en-US" dirty="0" smtClean="0"/>
            <a:t> </a:t>
          </a:r>
          <a:r>
            <a:rPr lang="en-US" dirty="0" err="1" smtClean="0"/>
            <a:t>Ciencia</a:t>
          </a:r>
          <a:r>
            <a:rPr lang="en-US" dirty="0" smtClean="0"/>
            <a:t>?</a:t>
          </a:r>
          <a:endParaRPr lang="es-PR" dirty="0"/>
        </a:p>
      </dgm:t>
    </dgm:pt>
    <dgm:pt modelId="{B374B331-477A-4F39-A503-44417D1B575B}" type="parTrans" cxnId="{9BA55330-4ED3-4998-9D47-6D61BD612C13}">
      <dgm:prSet/>
      <dgm:spPr/>
      <dgm:t>
        <a:bodyPr/>
        <a:lstStyle/>
        <a:p>
          <a:endParaRPr lang="es-PR"/>
        </a:p>
      </dgm:t>
    </dgm:pt>
    <dgm:pt modelId="{3E2B4AA4-D648-422C-8BEC-EF3AE877B2FC}" type="sibTrans" cxnId="{9BA55330-4ED3-4998-9D47-6D61BD612C13}">
      <dgm:prSet/>
      <dgm:spPr/>
      <dgm:t>
        <a:bodyPr/>
        <a:lstStyle/>
        <a:p>
          <a:endParaRPr lang="es-PR"/>
        </a:p>
      </dgm:t>
    </dgm:pt>
    <dgm:pt modelId="{FB922BE2-6F4D-415B-B664-F500C3822B3E}">
      <dgm:prSet phldrT="[Text]" phldr="1"/>
      <dgm:spPr/>
      <dgm:t>
        <a:bodyPr/>
        <a:lstStyle/>
        <a:p>
          <a:endParaRPr lang="es-PR" dirty="0"/>
        </a:p>
      </dgm:t>
    </dgm:pt>
    <dgm:pt modelId="{B64113F8-EDAA-4EEE-B42E-0AFB0C94D397}" type="parTrans" cxnId="{D9C12D6C-635A-45AB-BC63-3818FEA351B8}">
      <dgm:prSet/>
      <dgm:spPr/>
      <dgm:t>
        <a:bodyPr/>
        <a:lstStyle/>
        <a:p>
          <a:endParaRPr lang="es-PR"/>
        </a:p>
      </dgm:t>
    </dgm:pt>
    <dgm:pt modelId="{0C5950B2-78CC-4475-941F-DA956859E313}" type="sibTrans" cxnId="{D9C12D6C-635A-45AB-BC63-3818FEA351B8}">
      <dgm:prSet/>
      <dgm:spPr/>
      <dgm:t>
        <a:bodyPr/>
        <a:lstStyle/>
        <a:p>
          <a:endParaRPr lang="es-PR"/>
        </a:p>
      </dgm:t>
    </dgm:pt>
    <dgm:pt modelId="{6410850A-19C5-409D-A403-8708D63F4922}">
      <dgm:prSet phldrT="[Text]" phldr="1"/>
      <dgm:spPr/>
      <dgm:t>
        <a:bodyPr/>
        <a:lstStyle/>
        <a:p>
          <a:endParaRPr lang="es-PR" dirty="0"/>
        </a:p>
      </dgm:t>
    </dgm:pt>
    <dgm:pt modelId="{0E50CBD6-21F3-4C0E-A6C3-934970893ADC}" type="parTrans" cxnId="{EDA75D7C-F57C-43DB-BF5E-84EE541D7ED9}">
      <dgm:prSet/>
      <dgm:spPr/>
      <dgm:t>
        <a:bodyPr/>
        <a:lstStyle/>
        <a:p>
          <a:endParaRPr lang="es-PR"/>
        </a:p>
      </dgm:t>
    </dgm:pt>
    <dgm:pt modelId="{20F356C7-6D2D-4A6B-88AD-48A08C9C5D03}" type="sibTrans" cxnId="{EDA75D7C-F57C-43DB-BF5E-84EE541D7ED9}">
      <dgm:prSet/>
      <dgm:spPr/>
      <dgm:t>
        <a:bodyPr/>
        <a:lstStyle/>
        <a:p>
          <a:endParaRPr lang="es-PR"/>
        </a:p>
      </dgm:t>
    </dgm:pt>
    <dgm:pt modelId="{998824B6-3347-4AC1-B274-1CDD4531613C}">
      <dgm:prSet phldrT="[Text]" phldr="1"/>
      <dgm:spPr/>
      <dgm:t>
        <a:bodyPr/>
        <a:lstStyle/>
        <a:p>
          <a:endParaRPr lang="es-PR"/>
        </a:p>
      </dgm:t>
    </dgm:pt>
    <dgm:pt modelId="{736BB66B-E8F7-46A9-BF03-14C246C11139}" type="parTrans" cxnId="{5FF1C821-4FD5-4A01-A582-6C767CFDEBED}">
      <dgm:prSet/>
      <dgm:spPr/>
      <dgm:t>
        <a:bodyPr/>
        <a:lstStyle/>
        <a:p>
          <a:endParaRPr lang="es-PR"/>
        </a:p>
      </dgm:t>
    </dgm:pt>
    <dgm:pt modelId="{60E88F13-3813-4A7D-B631-3CDC2EA996B6}" type="sibTrans" cxnId="{5FF1C821-4FD5-4A01-A582-6C767CFDEBED}">
      <dgm:prSet/>
      <dgm:spPr/>
      <dgm:t>
        <a:bodyPr/>
        <a:lstStyle/>
        <a:p>
          <a:endParaRPr lang="es-PR"/>
        </a:p>
      </dgm:t>
    </dgm:pt>
    <dgm:pt modelId="{7979EDE4-944C-4F09-B6CF-25B329940D71}">
      <dgm:prSet phldrT="[Text]" phldr="1"/>
      <dgm:spPr/>
      <dgm:t>
        <a:bodyPr/>
        <a:lstStyle/>
        <a:p>
          <a:endParaRPr lang="es-PR"/>
        </a:p>
      </dgm:t>
    </dgm:pt>
    <dgm:pt modelId="{A2E9C294-D976-4CE8-9D67-5B398E7BD7F6}" type="parTrans" cxnId="{13E59F48-B0D1-4EF9-B908-F0DA7735774D}">
      <dgm:prSet/>
      <dgm:spPr/>
      <dgm:t>
        <a:bodyPr/>
        <a:lstStyle/>
        <a:p>
          <a:endParaRPr lang="es-PR"/>
        </a:p>
      </dgm:t>
    </dgm:pt>
    <dgm:pt modelId="{68E3F6FA-8D82-4777-AED6-DE3CD73AF7A5}" type="sibTrans" cxnId="{13E59F48-B0D1-4EF9-B908-F0DA7735774D}">
      <dgm:prSet/>
      <dgm:spPr/>
      <dgm:t>
        <a:bodyPr/>
        <a:lstStyle/>
        <a:p>
          <a:endParaRPr lang="es-PR"/>
        </a:p>
      </dgm:t>
    </dgm:pt>
    <dgm:pt modelId="{31A6AFE7-82EC-4956-B3AB-7BB4744CDBE8}">
      <dgm:prSet/>
      <dgm:spPr/>
      <dgm:t>
        <a:bodyPr/>
        <a:lstStyle/>
        <a:p>
          <a:endParaRPr lang="es-PR"/>
        </a:p>
      </dgm:t>
    </dgm:pt>
    <dgm:pt modelId="{5054C08F-AEAC-44F3-9CA9-73EE92DBC3C4}" type="parTrans" cxnId="{88B05B0C-CE31-4E28-8F1A-5DDAEBC9FC77}">
      <dgm:prSet/>
      <dgm:spPr/>
      <dgm:t>
        <a:bodyPr/>
        <a:lstStyle/>
        <a:p>
          <a:endParaRPr lang="es-PR"/>
        </a:p>
      </dgm:t>
    </dgm:pt>
    <dgm:pt modelId="{0BC1C721-0F3F-46E4-8379-923C5D26144C}" type="sibTrans" cxnId="{88B05B0C-CE31-4E28-8F1A-5DDAEBC9FC77}">
      <dgm:prSet/>
      <dgm:spPr/>
      <dgm:t>
        <a:bodyPr/>
        <a:lstStyle/>
        <a:p>
          <a:endParaRPr lang="es-PR"/>
        </a:p>
      </dgm:t>
    </dgm:pt>
    <dgm:pt modelId="{BF5ED241-41C6-4396-A1A0-C59D7230E852}">
      <dgm:prSet/>
      <dgm:spPr/>
      <dgm:t>
        <a:bodyPr/>
        <a:lstStyle/>
        <a:p>
          <a:endParaRPr lang="es-PR"/>
        </a:p>
      </dgm:t>
    </dgm:pt>
    <dgm:pt modelId="{4F9722DE-C235-4453-A5E9-DF63577CDE53}" type="parTrans" cxnId="{6F3C1C55-706C-4EE4-82CE-06DF44A52C43}">
      <dgm:prSet/>
      <dgm:spPr/>
      <dgm:t>
        <a:bodyPr/>
        <a:lstStyle/>
        <a:p>
          <a:endParaRPr lang="es-PR"/>
        </a:p>
      </dgm:t>
    </dgm:pt>
    <dgm:pt modelId="{B8929D33-A0E2-4E64-A28B-7E57A2C80FF6}" type="sibTrans" cxnId="{6F3C1C55-706C-4EE4-82CE-06DF44A52C43}">
      <dgm:prSet/>
      <dgm:spPr/>
      <dgm:t>
        <a:bodyPr/>
        <a:lstStyle/>
        <a:p>
          <a:endParaRPr lang="es-PR"/>
        </a:p>
      </dgm:t>
    </dgm:pt>
    <dgm:pt modelId="{FA9EA8AF-5D2C-43C6-BBE3-227D3231FFA8}">
      <dgm:prSet/>
      <dgm:spPr/>
      <dgm:t>
        <a:bodyPr/>
        <a:lstStyle/>
        <a:p>
          <a:endParaRPr lang="es-PR"/>
        </a:p>
      </dgm:t>
    </dgm:pt>
    <dgm:pt modelId="{276591D4-BF70-4F58-A4AE-335EE2B2EA97}" type="parTrans" cxnId="{4DF90A63-DC37-439B-B3E7-15226B5F5DFF}">
      <dgm:prSet/>
      <dgm:spPr/>
      <dgm:t>
        <a:bodyPr/>
        <a:lstStyle/>
        <a:p>
          <a:endParaRPr lang="es-PR"/>
        </a:p>
      </dgm:t>
    </dgm:pt>
    <dgm:pt modelId="{07BF0065-B86E-488C-ADF2-3565C83A0467}" type="sibTrans" cxnId="{4DF90A63-DC37-439B-B3E7-15226B5F5DFF}">
      <dgm:prSet/>
      <dgm:spPr/>
      <dgm:t>
        <a:bodyPr/>
        <a:lstStyle/>
        <a:p>
          <a:endParaRPr lang="es-PR"/>
        </a:p>
      </dgm:t>
    </dgm:pt>
    <dgm:pt modelId="{79CB4725-4C7C-49C1-87E2-37DFD55A7ABF}">
      <dgm:prSet/>
      <dgm:spPr/>
      <dgm:t>
        <a:bodyPr/>
        <a:lstStyle/>
        <a:p>
          <a:endParaRPr lang="es-PR"/>
        </a:p>
      </dgm:t>
    </dgm:pt>
    <dgm:pt modelId="{E89937CB-0574-4AFC-88D7-3DD4977023A1}" type="parTrans" cxnId="{9F4D00BE-CD55-4A83-A1AF-0FFB89B45D89}">
      <dgm:prSet/>
      <dgm:spPr/>
      <dgm:t>
        <a:bodyPr/>
        <a:lstStyle/>
        <a:p>
          <a:endParaRPr lang="es-PR"/>
        </a:p>
      </dgm:t>
    </dgm:pt>
    <dgm:pt modelId="{603104D7-7E8C-4853-BAC1-0F375551BB58}" type="sibTrans" cxnId="{9F4D00BE-CD55-4A83-A1AF-0FFB89B45D89}">
      <dgm:prSet/>
      <dgm:spPr/>
      <dgm:t>
        <a:bodyPr/>
        <a:lstStyle/>
        <a:p>
          <a:endParaRPr lang="es-PR"/>
        </a:p>
      </dgm:t>
    </dgm:pt>
    <dgm:pt modelId="{41A9629D-8E67-4BD4-83D7-026079A5E417}">
      <dgm:prSet/>
      <dgm:spPr/>
      <dgm:t>
        <a:bodyPr/>
        <a:lstStyle/>
        <a:p>
          <a:endParaRPr lang="es-PR"/>
        </a:p>
      </dgm:t>
    </dgm:pt>
    <dgm:pt modelId="{6C3A7D63-CF76-423D-8723-60D00EFBDE3E}" type="parTrans" cxnId="{C012D53C-C390-41EB-B6FA-C1FD1883B0A7}">
      <dgm:prSet/>
      <dgm:spPr/>
      <dgm:t>
        <a:bodyPr/>
        <a:lstStyle/>
        <a:p>
          <a:endParaRPr lang="es-PR"/>
        </a:p>
      </dgm:t>
    </dgm:pt>
    <dgm:pt modelId="{2A4D578B-6585-4B3D-92CD-9EE2945AF99E}" type="sibTrans" cxnId="{C012D53C-C390-41EB-B6FA-C1FD1883B0A7}">
      <dgm:prSet/>
      <dgm:spPr/>
      <dgm:t>
        <a:bodyPr/>
        <a:lstStyle/>
        <a:p>
          <a:endParaRPr lang="es-PR"/>
        </a:p>
      </dgm:t>
    </dgm:pt>
    <dgm:pt modelId="{2867A5EE-1AD1-46BE-9C7A-ABA7E197C4B0}">
      <dgm:prSet/>
      <dgm:spPr/>
      <dgm:t>
        <a:bodyPr/>
        <a:lstStyle/>
        <a:p>
          <a:endParaRPr lang="es-PR"/>
        </a:p>
      </dgm:t>
    </dgm:pt>
    <dgm:pt modelId="{5FCF6B42-3D49-4307-AE9D-E7324A7B924A}" type="parTrans" cxnId="{C06A8955-50C4-444A-B083-6B9022EB4C6D}">
      <dgm:prSet/>
      <dgm:spPr/>
      <dgm:t>
        <a:bodyPr/>
        <a:lstStyle/>
        <a:p>
          <a:endParaRPr lang="es-PR"/>
        </a:p>
      </dgm:t>
    </dgm:pt>
    <dgm:pt modelId="{231E65B8-329E-451F-A6CA-F106462BF80B}" type="sibTrans" cxnId="{C06A8955-50C4-444A-B083-6B9022EB4C6D}">
      <dgm:prSet/>
      <dgm:spPr/>
      <dgm:t>
        <a:bodyPr/>
        <a:lstStyle/>
        <a:p>
          <a:endParaRPr lang="es-PR"/>
        </a:p>
      </dgm:t>
    </dgm:pt>
    <dgm:pt modelId="{C9827C8D-33D6-4E8F-A598-2EEAF055895C}" type="pres">
      <dgm:prSet presAssocID="{09633275-E8C7-4485-8B53-FD143A312E8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PR"/>
        </a:p>
      </dgm:t>
    </dgm:pt>
    <dgm:pt modelId="{F9B9D926-DCDB-419C-922B-032B21A39928}" type="pres">
      <dgm:prSet presAssocID="{B48AF0F9-98F7-418F-920E-FE0452879DC2}" presName="centerShape" presStyleLbl="node0" presStyleIdx="0" presStyleCnt="1" custScaleX="187849" custScaleY="195929"/>
      <dgm:spPr/>
      <dgm:t>
        <a:bodyPr/>
        <a:lstStyle/>
        <a:p>
          <a:endParaRPr lang="es-PR"/>
        </a:p>
      </dgm:t>
    </dgm:pt>
    <dgm:pt modelId="{47BFE1BD-D116-40EB-92D1-A62ACFCD8B4C}" type="pres">
      <dgm:prSet presAssocID="{B64113F8-EDAA-4EEE-B42E-0AFB0C94D397}" presName="Name9" presStyleLbl="parChTrans1D2" presStyleIdx="0" presStyleCnt="10"/>
      <dgm:spPr/>
      <dgm:t>
        <a:bodyPr/>
        <a:lstStyle/>
        <a:p>
          <a:endParaRPr lang="es-PR"/>
        </a:p>
      </dgm:t>
    </dgm:pt>
    <dgm:pt modelId="{118844C7-2C70-4E51-9D07-09B2A822A161}" type="pres">
      <dgm:prSet presAssocID="{B64113F8-EDAA-4EEE-B42E-0AFB0C94D397}" presName="connTx" presStyleLbl="parChTrans1D2" presStyleIdx="0" presStyleCnt="10"/>
      <dgm:spPr/>
      <dgm:t>
        <a:bodyPr/>
        <a:lstStyle/>
        <a:p>
          <a:endParaRPr lang="es-PR"/>
        </a:p>
      </dgm:t>
    </dgm:pt>
    <dgm:pt modelId="{DB100A22-0199-4608-8C8B-1FAE08F44D87}" type="pres">
      <dgm:prSet presAssocID="{FB922BE2-6F4D-415B-B664-F500C3822B3E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869117FF-53A7-4B15-9870-AE4837C3000B}" type="pres">
      <dgm:prSet presAssocID="{0E50CBD6-21F3-4C0E-A6C3-934970893ADC}" presName="Name9" presStyleLbl="parChTrans1D2" presStyleIdx="1" presStyleCnt="10"/>
      <dgm:spPr/>
      <dgm:t>
        <a:bodyPr/>
        <a:lstStyle/>
        <a:p>
          <a:endParaRPr lang="es-PR"/>
        </a:p>
      </dgm:t>
    </dgm:pt>
    <dgm:pt modelId="{70AE5057-E223-4D8D-847A-1E23F32997B0}" type="pres">
      <dgm:prSet presAssocID="{0E50CBD6-21F3-4C0E-A6C3-934970893ADC}" presName="connTx" presStyleLbl="parChTrans1D2" presStyleIdx="1" presStyleCnt="10"/>
      <dgm:spPr/>
      <dgm:t>
        <a:bodyPr/>
        <a:lstStyle/>
        <a:p>
          <a:endParaRPr lang="es-PR"/>
        </a:p>
      </dgm:t>
    </dgm:pt>
    <dgm:pt modelId="{21FDEB1C-3E2B-4B55-A0FB-16E98522F731}" type="pres">
      <dgm:prSet presAssocID="{6410850A-19C5-409D-A403-8708D63F4922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0B09630C-2BB3-45FC-B458-FBD33FA04B94}" type="pres">
      <dgm:prSet presAssocID="{736BB66B-E8F7-46A9-BF03-14C246C11139}" presName="Name9" presStyleLbl="parChTrans1D2" presStyleIdx="2" presStyleCnt="10"/>
      <dgm:spPr/>
      <dgm:t>
        <a:bodyPr/>
        <a:lstStyle/>
        <a:p>
          <a:endParaRPr lang="es-PR"/>
        </a:p>
      </dgm:t>
    </dgm:pt>
    <dgm:pt modelId="{E9FD27DF-0D4A-4DFD-93D4-DBFB688B7B8C}" type="pres">
      <dgm:prSet presAssocID="{736BB66B-E8F7-46A9-BF03-14C246C11139}" presName="connTx" presStyleLbl="parChTrans1D2" presStyleIdx="2" presStyleCnt="10"/>
      <dgm:spPr/>
      <dgm:t>
        <a:bodyPr/>
        <a:lstStyle/>
        <a:p>
          <a:endParaRPr lang="es-PR"/>
        </a:p>
      </dgm:t>
    </dgm:pt>
    <dgm:pt modelId="{6B314DCC-8136-4AEF-8553-FC823F0AF96D}" type="pres">
      <dgm:prSet presAssocID="{998824B6-3347-4AC1-B274-1CDD4531613C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7EBF9462-E4B3-4C03-BB41-1A30F689C2B1}" type="pres">
      <dgm:prSet presAssocID="{A2E9C294-D976-4CE8-9D67-5B398E7BD7F6}" presName="Name9" presStyleLbl="parChTrans1D2" presStyleIdx="3" presStyleCnt="10"/>
      <dgm:spPr/>
      <dgm:t>
        <a:bodyPr/>
        <a:lstStyle/>
        <a:p>
          <a:endParaRPr lang="es-PR"/>
        </a:p>
      </dgm:t>
    </dgm:pt>
    <dgm:pt modelId="{626DCE5B-69FD-4581-85F1-D2EA615A4AFC}" type="pres">
      <dgm:prSet presAssocID="{A2E9C294-D976-4CE8-9D67-5B398E7BD7F6}" presName="connTx" presStyleLbl="parChTrans1D2" presStyleIdx="3" presStyleCnt="10"/>
      <dgm:spPr/>
      <dgm:t>
        <a:bodyPr/>
        <a:lstStyle/>
        <a:p>
          <a:endParaRPr lang="es-PR"/>
        </a:p>
      </dgm:t>
    </dgm:pt>
    <dgm:pt modelId="{CE77A7DC-161A-4857-AE5B-D7CC1D59D30D}" type="pres">
      <dgm:prSet presAssocID="{7979EDE4-944C-4F09-B6CF-25B329940D71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0C89D497-3E09-4F7F-AEC7-D96A0D843658}" type="pres">
      <dgm:prSet presAssocID="{5054C08F-AEAC-44F3-9CA9-73EE92DBC3C4}" presName="Name9" presStyleLbl="parChTrans1D2" presStyleIdx="4" presStyleCnt="10"/>
      <dgm:spPr/>
      <dgm:t>
        <a:bodyPr/>
        <a:lstStyle/>
        <a:p>
          <a:endParaRPr lang="es-PR"/>
        </a:p>
      </dgm:t>
    </dgm:pt>
    <dgm:pt modelId="{C069DF3E-61E2-4411-A6BC-F07B702F4F58}" type="pres">
      <dgm:prSet presAssocID="{5054C08F-AEAC-44F3-9CA9-73EE92DBC3C4}" presName="connTx" presStyleLbl="parChTrans1D2" presStyleIdx="4" presStyleCnt="10"/>
      <dgm:spPr/>
      <dgm:t>
        <a:bodyPr/>
        <a:lstStyle/>
        <a:p>
          <a:endParaRPr lang="es-PR"/>
        </a:p>
      </dgm:t>
    </dgm:pt>
    <dgm:pt modelId="{610627B0-3F05-4EEE-9FD8-45559E8F6F67}" type="pres">
      <dgm:prSet presAssocID="{31A6AFE7-82EC-4956-B3AB-7BB4744CDBE8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41570E13-B13B-4F0D-ACF9-3F21A0B5013D}" type="pres">
      <dgm:prSet presAssocID="{4F9722DE-C235-4453-A5E9-DF63577CDE53}" presName="Name9" presStyleLbl="parChTrans1D2" presStyleIdx="5" presStyleCnt="10"/>
      <dgm:spPr/>
      <dgm:t>
        <a:bodyPr/>
        <a:lstStyle/>
        <a:p>
          <a:endParaRPr lang="es-PR"/>
        </a:p>
      </dgm:t>
    </dgm:pt>
    <dgm:pt modelId="{B2515029-0152-4982-9764-6D732394F623}" type="pres">
      <dgm:prSet presAssocID="{4F9722DE-C235-4453-A5E9-DF63577CDE53}" presName="connTx" presStyleLbl="parChTrans1D2" presStyleIdx="5" presStyleCnt="10"/>
      <dgm:spPr/>
      <dgm:t>
        <a:bodyPr/>
        <a:lstStyle/>
        <a:p>
          <a:endParaRPr lang="es-PR"/>
        </a:p>
      </dgm:t>
    </dgm:pt>
    <dgm:pt modelId="{DF92D32F-291D-4887-9157-1FD994B7C36A}" type="pres">
      <dgm:prSet presAssocID="{BF5ED241-41C6-4396-A1A0-C59D7230E852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09E2808A-8515-4A8F-A329-3D833820D2BA}" type="pres">
      <dgm:prSet presAssocID="{276591D4-BF70-4F58-A4AE-335EE2B2EA97}" presName="Name9" presStyleLbl="parChTrans1D2" presStyleIdx="6" presStyleCnt="10"/>
      <dgm:spPr/>
      <dgm:t>
        <a:bodyPr/>
        <a:lstStyle/>
        <a:p>
          <a:endParaRPr lang="es-PR"/>
        </a:p>
      </dgm:t>
    </dgm:pt>
    <dgm:pt modelId="{D8B29889-C987-4067-89E0-5C35842F5C21}" type="pres">
      <dgm:prSet presAssocID="{276591D4-BF70-4F58-A4AE-335EE2B2EA97}" presName="connTx" presStyleLbl="parChTrans1D2" presStyleIdx="6" presStyleCnt="10"/>
      <dgm:spPr/>
      <dgm:t>
        <a:bodyPr/>
        <a:lstStyle/>
        <a:p>
          <a:endParaRPr lang="es-PR"/>
        </a:p>
      </dgm:t>
    </dgm:pt>
    <dgm:pt modelId="{056AF781-EB36-4362-8C64-73BB373D1601}" type="pres">
      <dgm:prSet presAssocID="{FA9EA8AF-5D2C-43C6-BBE3-227D3231FFA8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19DA2FFE-F69A-417E-AB3F-5D2829B65C2E}" type="pres">
      <dgm:prSet presAssocID="{E89937CB-0574-4AFC-88D7-3DD4977023A1}" presName="Name9" presStyleLbl="parChTrans1D2" presStyleIdx="7" presStyleCnt="10"/>
      <dgm:spPr/>
      <dgm:t>
        <a:bodyPr/>
        <a:lstStyle/>
        <a:p>
          <a:endParaRPr lang="es-PR"/>
        </a:p>
      </dgm:t>
    </dgm:pt>
    <dgm:pt modelId="{25AAD6DF-0953-400C-BF76-15AEB112AFCB}" type="pres">
      <dgm:prSet presAssocID="{E89937CB-0574-4AFC-88D7-3DD4977023A1}" presName="connTx" presStyleLbl="parChTrans1D2" presStyleIdx="7" presStyleCnt="10"/>
      <dgm:spPr/>
      <dgm:t>
        <a:bodyPr/>
        <a:lstStyle/>
        <a:p>
          <a:endParaRPr lang="es-PR"/>
        </a:p>
      </dgm:t>
    </dgm:pt>
    <dgm:pt modelId="{B1B6F87A-2DB5-4B6F-B402-548C44786F06}" type="pres">
      <dgm:prSet presAssocID="{79CB4725-4C7C-49C1-87E2-37DFD55A7ABF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3BA1FA73-98A1-4D00-8B01-3BF08ED632DE}" type="pres">
      <dgm:prSet presAssocID="{6C3A7D63-CF76-423D-8723-60D00EFBDE3E}" presName="Name9" presStyleLbl="parChTrans1D2" presStyleIdx="8" presStyleCnt="10"/>
      <dgm:spPr/>
      <dgm:t>
        <a:bodyPr/>
        <a:lstStyle/>
        <a:p>
          <a:endParaRPr lang="es-PR"/>
        </a:p>
      </dgm:t>
    </dgm:pt>
    <dgm:pt modelId="{7E8B5E5A-6027-4A82-8B06-0921663DBDA5}" type="pres">
      <dgm:prSet presAssocID="{6C3A7D63-CF76-423D-8723-60D00EFBDE3E}" presName="connTx" presStyleLbl="parChTrans1D2" presStyleIdx="8" presStyleCnt="10"/>
      <dgm:spPr/>
      <dgm:t>
        <a:bodyPr/>
        <a:lstStyle/>
        <a:p>
          <a:endParaRPr lang="es-PR"/>
        </a:p>
      </dgm:t>
    </dgm:pt>
    <dgm:pt modelId="{F1C257C6-95ED-498E-BBD7-849BDF204FF8}" type="pres">
      <dgm:prSet presAssocID="{41A9629D-8E67-4BD4-83D7-026079A5E417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44EDEAA2-6768-4939-A1D9-99A495DE5DB4}" type="pres">
      <dgm:prSet presAssocID="{5FCF6B42-3D49-4307-AE9D-E7324A7B924A}" presName="Name9" presStyleLbl="parChTrans1D2" presStyleIdx="9" presStyleCnt="10"/>
      <dgm:spPr/>
      <dgm:t>
        <a:bodyPr/>
        <a:lstStyle/>
        <a:p>
          <a:endParaRPr lang="es-PR"/>
        </a:p>
      </dgm:t>
    </dgm:pt>
    <dgm:pt modelId="{CDD5BF2F-A03B-4A64-8BB8-8CECD8BEAEDD}" type="pres">
      <dgm:prSet presAssocID="{5FCF6B42-3D49-4307-AE9D-E7324A7B924A}" presName="connTx" presStyleLbl="parChTrans1D2" presStyleIdx="9" presStyleCnt="10"/>
      <dgm:spPr/>
      <dgm:t>
        <a:bodyPr/>
        <a:lstStyle/>
        <a:p>
          <a:endParaRPr lang="es-PR"/>
        </a:p>
      </dgm:t>
    </dgm:pt>
    <dgm:pt modelId="{0FF0A997-204D-49FC-B065-662046789278}" type="pres">
      <dgm:prSet presAssocID="{2867A5EE-1AD1-46BE-9C7A-ABA7E197C4B0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</dgm:ptLst>
  <dgm:cxnLst>
    <dgm:cxn modelId="{5FF1C821-4FD5-4A01-A582-6C767CFDEBED}" srcId="{B48AF0F9-98F7-418F-920E-FE0452879DC2}" destId="{998824B6-3347-4AC1-B274-1CDD4531613C}" srcOrd="2" destOrd="0" parTransId="{736BB66B-E8F7-46A9-BF03-14C246C11139}" sibTransId="{60E88F13-3813-4A7D-B631-3CDC2EA996B6}"/>
    <dgm:cxn modelId="{C06A8955-50C4-444A-B083-6B9022EB4C6D}" srcId="{B48AF0F9-98F7-418F-920E-FE0452879DC2}" destId="{2867A5EE-1AD1-46BE-9C7A-ABA7E197C4B0}" srcOrd="9" destOrd="0" parTransId="{5FCF6B42-3D49-4307-AE9D-E7324A7B924A}" sibTransId="{231E65B8-329E-451F-A6CA-F106462BF80B}"/>
    <dgm:cxn modelId="{A9A475D1-5576-46B3-9398-E205FD4269C5}" type="presOf" srcId="{5054C08F-AEAC-44F3-9CA9-73EE92DBC3C4}" destId="{C069DF3E-61E2-4411-A6BC-F07B702F4F58}" srcOrd="1" destOrd="0" presId="urn:microsoft.com/office/officeart/2005/8/layout/radial1"/>
    <dgm:cxn modelId="{1925BE85-E08B-4221-8DF8-3587ED75BD67}" type="presOf" srcId="{B64113F8-EDAA-4EEE-B42E-0AFB0C94D397}" destId="{47BFE1BD-D116-40EB-92D1-A62ACFCD8B4C}" srcOrd="0" destOrd="0" presId="urn:microsoft.com/office/officeart/2005/8/layout/radial1"/>
    <dgm:cxn modelId="{30BD98CB-0C1B-4B00-BCE5-D63FA3400D1A}" type="presOf" srcId="{7979EDE4-944C-4F09-B6CF-25B329940D71}" destId="{CE77A7DC-161A-4857-AE5B-D7CC1D59D30D}" srcOrd="0" destOrd="0" presId="urn:microsoft.com/office/officeart/2005/8/layout/radial1"/>
    <dgm:cxn modelId="{13E59F48-B0D1-4EF9-B908-F0DA7735774D}" srcId="{B48AF0F9-98F7-418F-920E-FE0452879DC2}" destId="{7979EDE4-944C-4F09-B6CF-25B329940D71}" srcOrd="3" destOrd="0" parTransId="{A2E9C294-D976-4CE8-9D67-5B398E7BD7F6}" sibTransId="{68E3F6FA-8D82-4777-AED6-DE3CD73AF7A5}"/>
    <dgm:cxn modelId="{A3FB6F41-2264-4646-97BA-EB07599E506B}" type="presOf" srcId="{276591D4-BF70-4F58-A4AE-335EE2B2EA97}" destId="{09E2808A-8515-4A8F-A329-3D833820D2BA}" srcOrd="0" destOrd="0" presId="urn:microsoft.com/office/officeart/2005/8/layout/radial1"/>
    <dgm:cxn modelId="{570C8E5E-5BD6-499A-9A9A-7555D0A2E4F1}" type="presOf" srcId="{5FCF6B42-3D49-4307-AE9D-E7324A7B924A}" destId="{44EDEAA2-6768-4939-A1D9-99A495DE5DB4}" srcOrd="0" destOrd="0" presId="urn:microsoft.com/office/officeart/2005/8/layout/radial1"/>
    <dgm:cxn modelId="{1CF0C5BD-4544-4253-87EA-3E1A5D394550}" type="presOf" srcId="{E89937CB-0574-4AFC-88D7-3DD4977023A1}" destId="{19DA2FFE-F69A-417E-AB3F-5D2829B65C2E}" srcOrd="0" destOrd="0" presId="urn:microsoft.com/office/officeart/2005/8/layout/radial1"/>
    <dgm:cxn modelId="{751A753E-5C35-45E2-9A40-74D317BB6C01}" type="presOf" srcId="{31A6AFE7-82EC-4956-B3AB-7BB4744CDBE8}" destId="{610627B0-3F05-4EEE-9FD8-45559E8F6F67}" srcOrd="0" destOrd="0" presId="urn:microsoft.com/office/officeart/2005/8/layout/radial1"/>
    <dgm:cxn modelId="{EDA75D7C-F57C-43DB-BF5E-84EE541D7ED9}" srcId="{B48AF0F9-98F7-418F-920E-FE0452879DC2}" destId="{6410850A-19C5-409D-A403-8708D63F4922}" srcOrd="1" destOrd="0" parTransId="{0E50CBD6-21F3-4C0E-A6C3-934970893ADC}" sibTransId="{20F356C7-6D2D-4A6B-88AD-48A08C9C5D03}"/>
    <dgm:cxn modelId="{88B05B0C-CE31-4E28-8F1A-5DDAEBC9FC77}" srcId="{B48AF0F9-98F7-418F-920E-FE0452879DC2}" destId="{31A6AFE7-82EC-4956-B3AB-7BB4744CDBE8}" srcOrd="4" destOrd="0" parTransId="{5054C08F-AEAC-44F3-9CA9-73EE92DBC3C4}" sibTransId="{0BC1C721-0F3F-46E4-8379-923C5D26144C}"/>
    <dgm:cxn modelId="{DB0D553C-AF5C-4BD3-AA7B-0EA0609B7D46}" type="presOf" srcId="{736BB66B-E8F7-46A9-BF03-14C246C11139}" destId="{0B09630C-2BB3-45FC-B458-FBD33FA04B94}" srcOrd="0" destOrd="0" presId="urn:microsoft.com/office/officeart/2005/8/layout/radial1"/>
    <dgm:cxn modelId="{823C2513-0DAF-4B34-8DDB-472E7819592F}" type="presOf" srcId="{41A9629D-8E67-4BD4-83D7-026079A5E417}" destId="{F1C257C6-95ED-498E-BBD7-849BDF204FF8}" srcOrd="0" destOrd="0" presId="urn:microsoft.com/office/officeart/2005/8/layout/radial1"/>
    <dgm:cxn modelId="{8868117E-CDA9-4A33-A3C3-31758D80D428}" type="presOf" srcId="{0E50CBD6-21F3-4C0E-A6C3-934970893ADC}" destId="{869117FF-53A7-4B15-9870-AE4837C3000B}" srcOrd="0" destOrd="0" presId="urn:microsoft.com/office/officeart/2005/8/layout/radial1"/>
    <dgm:cxn modelId="{FA6B789A-5F2B-4DB3-B43A-14848F735752}" type="presOf" srcId="{79CB4725-4C7C-49C1-87E2-37DFD55A7ABF}" destId="{B1B6F87A-2DB5-4B6F-B402-548C44786F06}" srcOrd="0" destOrd="0" presId="urn:microsoft.com/office/officeart/2005/8/layout/radial1"/>
    <dgm:cxn modelId="{CC41077E-48FE-4CBF-8ECE-72A97FC7B6D8}" type="presOf" srcId="{5054C08F-AEAC-44F3-9CA9-73EE92DBC3C4}" destId="{0C89D497-3E09-4F7F-AEC7-D96A0D843658}" srcOrd="0" destOrd="0" presId="urn:microsoft.com/office/officeart/2005/8/layout/radial1"/>
    <dgm:cxn modelId="{9D46C108-C269-4476-9179-CE26F766FCE9}" type="presOf" srcId="{A2E9C294-D976-4CE8-9D67-5B398E7BD7F6}" destId="{7EBF9462-E4B3-4C03-BB41-1A30F689C2B1}" srcOrd="0" destOrd="0" presId="urn:microsoft.com/office/officeart/2005/8/layout/radial1"/>
    <dgm:cxn modelId="{3309714E-5514-40DD-8DA9-039A01BACEBA}" type="presOf" srcId="{E89937CB-0574-4AFC-88D7-3DD4977023A1}" destId="{25AAD6DF-0953-400C-BF76-15AEB112AFCB}" srcOrd="1" destOrd="0" presId="urn:microsoft.com/office/officeart/2005/8/layout/radial1"/>
    <dgm:cxn modelId="{9F7FFF1C-A75F-4CBC-A3EB-B51F03C4EFD6}" type="presOf" srcId="{5FCF6B42-3D49-4307-AE9D-E7324A7B924A}" destId="{CDD5BF2F-A03B-4A64-8BB8-8CECD8BEAEDD}" srcOrd="1" destOrd="0" presId="urn:microsoft.com/office/officeart/2005/8/layout/radial1"/>
    <dgm:cxn modelId="{07A82456-551B-4229-9352-ABF5E05AC850}" type="presOf" srcId="{998824B6-3347-4AC1-B274-1CDD4531613C}" destId="{6B314DCC-8136-4AEF-8553-FC823F0AF96D}" srcOrd="0" destOrd="0" presId="urn:microsoft.com/office/officeart/2005/8/layout/radial1"/>
    <dgm:cxn modelId="{AD298C31-A852-40EA-80DD-6C5844A76E03}" type="presOf" srcId="{4F9722DE-C235-4453-A5E9-DF63577CDE53}" destId="{B2515029-0152-4982-9764-6D732394F623}" srcOrd="1" destOrd="0" presId="urn:microsoft.com/office/officeart/2005/8/layout/radial1"/>
    <dgm:cxn modelId="{9324096E-123C-4279-8685-2E329E631CF7}" type="presOf" srcId="{736BB66B-E8F7-46A9-BF03-14C246C11139}" destId="{E9FD27DF-0D4A-4DFD-93D4-DBFB688B7B8C}" srcOrd="1" destOrd="0" presId="urn:microsoft.com/office/officeart/2005/8/layout/radial1"/>
    <dgm:cxn modelId="{4DF90A63-DC37-439B-B3E7-15226B5F5DFF}" srcId="{B48AF0F9-98F7-418F-920E-FE0452879DC2}" destId="{FA9EA8AF-5D2C-43C6-BBE3-227D3231FFA8}" srcOrd="6" destOrd="0" parTransId="{276591D4-BF70-4F58-A4AE-335EE2B2EA97}" sibTransId="{07BF0065-B86E-488C-ADF2-3565C83A0467}"/>
    <dgm:cxn modelId="{654044ED-0344-4E74-BE6A-429B3DF2BCA8}" type="presOf" srcId="{6C3A7D63-CF76-423D-8723-60D00EFBDE3E}" destId="{7E8B5E5A-6027-4A82-8B06-0921663DBDA5}" srcOrd="1" destOrd="0" presId="urn:microsoft.com/office/officeart/2005/8/layout/radial1"/>
    <dgm:cxn modelId="{19926DA6-B20C-4208-9CC0-342C828999BE}" type="presOf" srcId="{A2E9C294-D976-4CE8-9D67-5B398E7BD7F6}" destId="{626DCE5B-69FD-4581-85F1-D2EA615A4AFC}" srcOrd="1" destOrd="0" presId="urn:microsoft.com/office/officeart/2005/8/layout/radial1"/>
    <dgm:cxn modelId="{9F4D00BE-CD55-4A83-A1AF-0FFB89B45D89}" srcId="{B48AF0F9-98F7-418F-920E-FE0452879DC2}" destId="{79CB4725-4C7C-49C1-87E2-37DFD55A7ABF}" srcOrd="7" destOrd="0" parTransId="{E89937CB-0574-4AFC-88D7-3DD4977023A1}" sibTransId="{603104D7-7E8C-4853-BAC1-0F375551BB58}"/>
    <dgm:cxn modelId="{6F3C1C55-706C-4EE4-82CE-06DF44A52C43}" srcId="{B48AF0F9-98F7-418F-920E-FE0452879DC2}" destId="{BF5ED241-41C6-4396-A1A0-C59D7230E852}" srcOrd="5" destOrd="0" parTransId="{4F9722DE-C235-4453-A5E9-DF63577CDE53}" sibTransId="{B8929D33-A0E2-4E64-A28B-7E57A2C80FF6}"/>
    <dgm:cxn modelId="{B6CA424E-877E-48D2-AF3F-CBE8BB63747F}" type="presOf" srcId="{FB922BE2-6F4D-415B-B664-F500C3822B3E}" destId="{DB100A22-0199-4608-8C8B-1FAE08F44D87}" srcOrd="0" destOrd="0" presId="urn:microsoft.com/office/officeart/2005/8/layout/radial1"/>
    <dgm:cxn modelId="{984DD363-8520-4FB3-8F62-865EE3A23C58}" type="presOf" srcId="{2867A5EE-1AD1-46BE-9C7A-ABA7E197C4B0}" destId="{0FF0A997-204D-49FC-B065-662046789278}" srcOrd="0" destOrd="0" presId="urn:microsoft.com/office/officeart/2005/8/layout/radial1"/>
    <dgm:cxn modelId="{D9C12D6C-635A-45AB-BC63-3818FEA351B8}" srcId="{B48AF0F9-98F7-418F-920E-FE0452879DC2}" destId="{FB922BE2-6F4D-415B-B664-F500C3822B3E}" srcOrd="0" destOrd="0" parTransId="{B64113F8-EDAA-4EEE-B42E-0AFB0C94D397}" sibTransId="{0C5950B2-78CC-4475-941F-DA956859E313}"/>
    <dgm:cxn modelId="{8E826675-5D5F-4643-AFB5-B6592899F873}" type="presOf" srcId="{6C3A7D63-CF76-423D-8723-60D00EFBDE3E}" destId="{3BA1FA73-98A1-4D00-8B01-3BF08ED632DE}" srcOrd="0" destOrd="0" presId="urn:microsoft.com/office/officeart/2005/8/layout/radial1"/>
    <dgm:cxn modelId="{740E1066-3C54-406F-AB93-95177FEDE62E}" type="presOf" srcId="{0E50CBD6-21F3-4C0E-A6C3-934970893ADC}" destId="{70AE5057-E223-4D8D-847A-1E23F32997B0}" srcOrd="1" destOrd="0" presId="urn:microsoft.com/office/officeart/2005/8/layout/radial1"/>
    <dgm:cxn modelId="{E768A892-74E1-4AB1-A9D0-9490013FDA00}" type="presOf" srcId="{4F9722DE-C235-4453-A5E9-DF63577CDE53}" destId="{41570E13-B13B-4F0D-ACF9-3F21A0B5013D}" srcOrd="0" destOrd="0" presId="urn:microsoft.com/office/officeart/2005/8/layout/radial1"/>
    <dgm:cxn modelId="{18748456-05DE-4632-A1C0-865174496552}" type="presOf" srcId="{B48AF0F9-98F7-418F-920E-FE0452879DC2}" destId="{F9B9D926-DCDB-419C-922B-032B21A39928}" srcOrd="0" destOrd="0" presId="urn:microsoft.com/office/officeart/2005/8/layout/radial1"/>
    <dgm:cxn modelId="{C012D53C-C390-41EB-B6FA-C1FD1883B0A7}" srcId="{B48AF0F9-98F7-418F-920E-FE0452879DC2}" destId="{41A9629D-8E67-4BD4-83D7-026079A5E417}" srcOrd="8" destOrd="0" parTransId="{6C3A7D63-CF76-423D-8723-60D00EFBDE3E}" sibTransId="{2A4D578B-6585-4B3D-92CD-9EE2945AF99E}"/>
    <dgm:cxn modelId="{3144E62A-1EE5-4FBA-B90E-060586ABA548}" type="presOf" srcId="{FA9EA8AF-5D2C-43C6-BBE3-227D3231FFA8}" destId="{056AF781-EB36-4362-8C64-73BB373D1601}" srcOrd="0" destOrd="0" presId="urn:microsoft.com/office/officeart/2005/8/layout/radial1"/>
    <dgm:cxn modelId="{DD598390-00C7-401C-9E61-F0A260B3A01D}" type="presOf" srcId="{09633275-E8C7-4485-8B53-FD143A312E86}" destId="{C9827C8D-33D6-4E8F-A598-2EEAF055895C}" srcOrd="0" destOrd="0" presId="urn:microsoft.com/office/officeart/2005/8/layout/radial1"/>
    <dgm:cxn modelId="{7C18F433-70E8-4462-AD05-FDD7291DFA29}" type="presOf" srcId="{276591D4-BF70-4F58-A4AE-335EE2B2EA97}" destId="{D8B29889-C987-4067-89E0-5C35842F5C21}" srcOrd="1" destOrd="0" presId="urn:microsoft.com/office/officeart/2005/8/layout/radial1"/>
    <dgm:cxn modelId="{59F90310-F1E8-4585-B30A-392B5E46D825}" type="presOf" srcId="{B64113F8-EDAA-4EEE-B42E-0AFB0C94D397}" destId="{118844C7-2C70-4E51-9D07-09B2A822A161}" srcOrd="1" destOrd="0" presId="urn:microsoft.com/office/officeart/2005/8/layout/radial1"/>
    <dgm:cxn modelId="{9BA55330-4ED3-4998-9D47-6D61BD612C13}" srcId="{09633275-E8C7-4485-8B53-FD143A312E86}" destId="{B48AF0F9-98F7-418F-920E-FE0452879DC2}" srcOrd="0" destOrd="0" parTransId="{B374B331-477A-4F39-A503-44417D1B575B}" sibTransId="{3E2B4AA4-D648-422C-8BEC-EF3AE877B2FC}"/>
    <dgm:cxn modelId="{A26E981A-A15E-4D9B-8FEA-7198CAF24C2A}" type="presOf" srcId="{BF5ED241-41C6-4396-A1A0-C59D7230E852}" destId="{DF92D32F-291D-4887-9157-1FD994B7C36A}" srcOrd="0" destOrd="0" presId="urn:microsoft.com/office/officeart/2005/8/layout/radial1"/>
    <dgm:cxn modelId="{98C28C1A-1F71-4993-8CB9-BF3A6787C443}" type="presOf" srcId="{6410850A-19C5-409D-A403-8708D63F4922}" destId="{21FDEB1C-3E2B-4B55-A0FB-16E98522F731}" srcOrd="0" destOrd="0" presId="urn:microsoft.com/office/officeart/2005/8/layout/radial1"/>
    <dgm:cxn modelId="{FF4DC641-9D6E-4ABF-BB1C-851F7AB11FCF}" type="presParOf" srcId="{C9827C8D-33D6-4E8F-A598-2EEAF055895C}" destId="{F9B9D926-DCDB-419C-922B-032B21A39928}" srcOrd="0" destOrd="0" presId="urn:microsoft.com/office/officeart/2005/8/layout/radial1"/>
    <dgm:cxn modelId="{95055448-8360-41F2-9434-C6348CF07BCB}" type="presParOf" srcId="{C9827C8D-33D6-4E8F-A598-2EEAF055895C}" destId="{47BFE1BD-D116-40EB-92D1-A62ACFCD8B4C}" srcOrd="1" destOrd="0" presId="urn:microsoft.com/office/officeart/2005/8/layout/radial1"/>
    <dgm:cxn modelId="{F42006D3-30D9-4CF8-84A6-C884DA5D5B91}" type="presParOf" srcId="{47BFE1BD-D116-40EB-92D1-A62ACFCD8B4C}" destId="{118844C7-2C70-4E51-9D07-09B2A822A161}" srcOrd="0" destOrd="0" presId="urn:microsoft.com/office/officeart/2005/8/layout/radial1"/>
    <dgm:cxn modelId="{48E3390A-963D-43A7-AC6D-5A5628C3CFA2}" type="presParOf" srcId="{C9827C8D-33D6-4E8F-A598-2EEAF055895C}" destId="{DB100A22-0199-4608-8C8B-1FAE08F44D87}" srcOrd="2" destOrd="0" presId="urn:microsoft.com/office/officeart/2005/8/layout/radial1"/>
    <dgm:cxn modelId="{4DAB7496-2444-41E0-814A-6DF74E9043EF}" type="presParOf" srcId="{C9827C8D-33D6-4E8F-A598-2EEAF055895C}" destId="{869117FF-53A7-4B15-9870-AE4837C3000B}" srcOrd="3" destOrd="0" presId="urn:microsoft.com/office/officeart/2005/8/layout/radial1"/>
    <dgm:cxn modelId="{F086D8F4-26F5-407B-8EA5-CC85F720BD37}" type="presParOf" srcId="{869117FF-53A7-4B15-9870-AE4837C3000B}" destId="{70AE5057-E223-4D8D-847A-1E23F32997B0}" srcOrd="0" destOrd="0" presId="urn:microsoft.com/office/officeart/2005/8/layout/radial1"/>
    <dgm:cxn modelId="{6A8DFD66-A9FD-41C5-AF8D-62EF3B9A345E}" type="presParOf" srcId="{C9827C8D-33D6-4E8F-A598-2EEAF055895C}" destId="{21FDEB1C-3E2B-4B55-A0FB-16E98522F731}" srcOrd="4" destOrd="0" presId="urn:microsoft.com/office/officeart/2005/8/layout/radial1"/>
    <dgm:cxn modelId="{DCFB6D60-2F14-4FE7-93D1-3871EE806366}" type="presParOf" srcId="{C9827C8D-33D6-4E8F-A598-2EEAF055895C}" destId="{0B09630C-2BB3-45FC-B458-FBD33FA04B94}" srcOrd="5" destOrd="0" presId="urn:microsoft.com/office/officeart/2005/8/layout/radial1"/>
    <dgm:cxn modelId="{EBB0A2D3-3FD8-41BA-B76C-8E7E57669088}" type="presParOf" srcId="{0B09630C-2BB3-45FC-B458-FBD33FA04B94}" destId="{E9FD27DF-0D4A-4DFD-93D4-DBFB688B7B8C}" srcOrd="0" destOrd="0" presId="urn:microsoft.com/office/officeart/2005/8/layout/radial1"/>
    <dgm:cxn modelId="{C022A241-28A1-4B1B-8729-483E5C016962}" type="presParOf" srcId="{C9827C8D-33D6-4E8F-A598-2EEAF055895C}" destId="{6B314DCC-8136-4AEF-8553-FC823F0AF96D}" srcOrd="6" destOrd="0" presId="urn:microsoft.com/office/officeart/2005/8/layout/radial1"/>
    <dgm:cxn modelId="{B7B68772-E54A-480D-BCC1-EBA196072DE4}" type="presParOf" srcId="{C9827C8D-33D6-4E8F-A598-2EEAF055895C}" destId="{7EBF9462-E4B3-4C03-BB41-1A30F689C2B1}" srcOrd="7" destOrd="0" presId="urn:microsoft.com/office/officeart/2005/8/layout/radial1"/>
    <dgm:cxn modelId="{97CFFE79-82E0-4A29-AC99-B9ED6FE8CD9D}" type="presParOf" srcId="{7EBF9462-E4B3-4C03-BB41-1A30F689C2B1}" destId="{626DCE5B-69FD-4581-85F1-D2EA615A4AFC}" srcOrd="0" destOrd="0" presId="urn:microsoft.com/office/officeart/2005/8/layout/radial1"/>
    <dgm:cxn modelId="{9F5EB7B1-7A1F-4F0F-B4E2-AF8BB703B702}" type="presParOf" srcId="{C9827C8D-33D6-4E8F-A598-2EEAF055895C}" destId="{CE77A7DC-161A-4857-AE5B-D7CC1D59D30D}" srcOrd="8" destOrd="0" presId="urn:microsoft.com/office/officeart/2005/8/layout/radial1"/>
    <dgm:cxn modelId="{006B7915-2ED6-4D19-9075-9BFAC8C6D2C0}" type="presParOf" srcId="{C9827C8D-33D6-4E8F-A598-2EEAF055895C}" destId="{0C89D497-3E09-4F7F-AEC7-D96A0D843658}" srcOrd="9" destOrd="0" presId="urn:microsoft.com/office/officeart/2005/8/layout/radial1"/>
    <dgm:cxn modelId="{BAFB24F7-E27F-47B7-AEAF-C4EB0133EE97}" type="presParOf" srcId="{0C89D497-3E09-4F7F-AEC7-D96A0D843658}" destId="{C069DF3E-61E2-4411-A6BC-F07B702F4F58}" srcOrd="0" destOrd="0" presId="urn:microsoft.com/office/officeart/2005/8/layout/radial1"/>
    <dgm:cxn modelId="{E405EB9C-3C6A-45EC-BE67-462FD2B534A3}" type="presParOf" srcId="{C9827C8D-33D6-4E8F-A598-2EEAF055895C}" destId="{610627B0-3F05-4EEE-9FD8-45559E8F6F67}" srcOrd="10" destOrd="0" presId="urn:microsoft.com/office/officeart/2005/8/layout/radial1"/>
    <dgm:cxn modelId="{3C151468-58CA-4BC5-9F3D-3C50496F01B3}" type="presParOf" srcId="{C9827C8D-33D6-4E8F-A598-2EEAF055895C}" destId="{41570E13-B13B-4F0D-ACF9-3F21A0B5013D}" srcOrd="11" destOrd="0" presId="urn:microsoft.com/office/officeart/2005/8/layout/radial1"/>
    <dgm:cxn modelId="{2ADB510C-AB1C-488B-ADA6-E985E1ED8472}" type="presParOf" srcId="{41570E13-B13B-4F0D-ACF9-3F21A0B5013D}" destId="{B2515029-0152-4982-9764-6D732394F623}" srcOrd="0" destOrd="0" presId="urn:microsoft.com/office/officeart/2005/8/layout/radial1"/>
    <dgm:cxn modelId="{31724C27-91DC-4C65-BE9F-258384E1C89B}" type="presParOf" srcId="{C9827C8D-33D6-4E8F-A598-2EEAF055895C}" destId="{DF92D32F-291D-4887-9157-1FD994B7C36A}" srcOrd="12" destOrd="0" presId="urn:microsoft.com/office/officeart/2005/8/layout/radial1"/>
    <dgm:cxn modelId="{9E8E1FA4-8929-4715-A3BD-467424EC61B9}" type="presParOf" srcId="{C9827C8D-33D6-4E8F-A598-2EEAF055895C}" destId="{09E2808A-8515-4A8F-A329-3D833820D2BA}" srcOrd="13" destOrd="0" presId="urn:microsoft.com/office/officeart/2005/8/layout/radial1"/>
    <dgm:cxn modelId="{D9E19E89-EC76-4FE9-A627-481D72954668}" type="presParOf" srcId="{09E2808A-8515-4A8F-A329-3D833820D2BA}" destId="{D8B29889-C987-4067-89E0-5C35842F5C21}" srcOrd="0" destOrd="0" presId="urn:microsoft.com/office/officeart/2005/8/layout/radial1"/>
    <dgm:cxn modelId="{6B3AC638-5685-45E9-84C3-216C03FC7DFE}" type="presParOf" srcId="{C9827C8D-33D6-4E8F-A598-2EEAF055895C}" destId="{056AF781-EB36-4362-8C64-73BB373D1601}" srcOrd="14" destOrd="0" presId="urn:microsoft.com/office/officeart/2005/8/layout/radial1"/>
    <dgm:cxn modelId="{8CEC2D35-374D-41B6-9260-6E6E8DB1A5A9}" type="presParOf" srcId="{C9827C8D-33D6-4E8F-A598-2EEAF055895C}" destId="{19DA2FFE-F69A-417E-AB3F-5D2829B65C2E}" srcOrd="15" destOrd="0" presId="urn:microsoft.com/office/officeart/2005/8/layout/radial1"/>
    <dgm:cxn modelId="{A90A6674-4DF2-462E-A0B7-4903228EB44E}" type="presParOf" srcId="{19DA2FFE-F69A-417E-AB3F-5D2829B65C2E}" destId="{25AAD6DF-0953-400C-BF76-15AEB112AFCB}" srcOrd="0" destOrd="0" presId="urn:microsoft.com/office/officeart/2005/8/layout/radial1"/>
    <dgm:cxn modelId="{7E15033C-0061-4B7F-BB78-85326018B51D}" type="presParOf" srcId="{C9827C8D-33D6-4E8F-A598-2EEAF055895C}" destId="{B1B6F87A-2DB5-4B6F-B402-548C44786F06}" srcOrd="16" destOrd="0" presId="urn:microsoft.com/office/officeart/2005/8/layout/radial1"/>
    <dgm:cxn modelId="{55467B3F-5154-45E4-A963-4A670438D125}" type="presParOf" srcId="{C9827C8D-33D6-4E8F-A598-2EEAF055895C}" destId="{3BA1FA73-98A1-4D00-8B01-3BF08ED632DE}" srcOrd="17" destOrd="0" presId="urn:microsoft.com/office/officeart/2005/8/layout/radial1"/>
    <dgm:cxn modelId="{8CD50C2E-7C1A-4994-BD57-2BE327C2DA40}" type="presParOf" srcId="{3BA1FA73-98A1-4D00-8B01-3BF08ED632DE}" destId="{7E8B5E5A-6027-4A82-8B06-0921663DBDA5}" srcOrd="0" destOrd="0" presId="urn:microsoft.com/office/officeart/2005/8/layout/radial1"/>
    <dgm:cxn modelId="{ADBDA9E2-3623-44E2-AE0F-A9C953320BE3}" type="presParOf" srcId="{C9827C8D-33D6-4E8F-A598-2EEAF055895C}" destId="{F1C257C6-95ED-498E-BBD7-849BDF204FF8}" srcOrd="18" destOrd="0" presId="urn:microsoft.com/office/officeart/2005/8/layout/radial1"/>
    <dgm:cxn modelId="{F1B2199A-7628-4CEE-914D-14E0A3BA8F7A}" type="presParOf" srcId="{C9827C8D-33D6-4E8F-A598-2EEAF055895C}" destId="{44EDEAA2-6768-4939-A1D9-99A495DE5DB4}" srcOrd="19" destOrd="0" presId="urn:microsoft.com/office/officeart/2005/8/layout/radial1"/>
    <dgm:cxn modelId="{A9A4C7A2-8018-4557-AA11-8B36D441BABA}" type="presParOf" srcId="{44EDEAA2-6768-4939-A1D9-99A495DE5DB4}" destId="{CDD5BF2F-A03B-4A64-8BB8-8CECD8BEAEDD}" srcOrd="0" destOrd="0" presId="urn:microsoft.com/office/officeart/2005/8/layout/radial1"/>
    <dgm:cxn modelId="{4A81B75F-B174-4D40-B1EE-0807AEB93509}" type="presParOf" srcId="{C9827C8D-33D6-4E8F-A598-2EEAF055895C}" destId="{0FF0A997-204D-49FC-B065-662046789278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9D926-DCDB-419C-922B-032B21A39928}">
      <dsp:nvSpPr>
        <dsp:cNvPr id="0" name=""/>
        <dsp:cNvSpPr/>
      </dsp:nvSpPr>
      <dsp:spPr>
        <a:xfrm>
          <a:off x="3385216" y="2060844"/>
          <a:ext cx="2373567" cy="24756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¿</a:t>
          </a:r>
          <a:r>
            <a:rPr lang="en-US" sz="3400" kern="1200" dirty="0" err="1" smtClean="0"/>
            <a:t>Qué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es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Ciencia</a:t>
          </a:r>
          <a:r>
            <a:rPr lang="en-US" sz="3400" kern="1200" dirty="0" smtClean="0"/>
            <a:t>?</a:t>
          </a:r>
          <a:endParaRPr lang="es-PR" sz="3400" kern="1200" dirty="0"/>
        </a:p>
      </dsp:txBody>
      <dsp:txXfrm>
        <a:off x="3732817" y="2423396"/>
        <a:ext cx="1678365" cy="1750558"/>
      </dsp:txXfrm>
    </dsp:sp>
    <dsp:sp modelId="{47BFE1BD-D116-40EB-92D1-A62ACFCD8B4C}">
      <dsp:nvSpPr>
        <dsp:cNvPr id="0" name=""/>
        <dsp:cNvSpPr/>
      </dsp:nvSpPr>
      <dsp:spPr>
        <a:xfrm rot="16200000">
          <a:off x="4175875" y="1652283"/>
          <a:ext cx="792249" cy="24873"/>
        </a:xfrm>
        <a:custGeom>
          <a:avLst/>
          <a:gdLst/>
          <a:ahLst/>
          <a:cxnLst/>
          <a:rect l="0" t="0" r="0" b="0"/>
          <a:pathLst>
            <a:path>
              <a:moveTo>
                <a:pt x="0" y="12436"/>
              </a:moveTo>
              <a:lnTo>
                <a:pt x="792249" y="1243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500" kern="1200"/>
        </a:p>
      </dsp:txBody>
      <dsp:txXfrm>
        <a:off x="4552193" y="1644913"/>
        <a:ext cx="39612" cy="39612"/>
      </dsp:txXfrm>
    </dsp:sp>
    <dsp:sp modelId="{DB100A22-0199-4608-8C8B-1FAE08F44D87}">
      <dsp:nvSpPr>
        <dsp:cNvPr id="0" name=""/>
        <dsp:cNvSpPr/>
      </dsp:nvSpPr>
      <dsp:spPr>
        <a:xfrm>
          <a:off x="3940224" y="5044"/>
          <a:ext cx="1263550" cy="12635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2500" kern="1200" dirty="0"/>
        </a:p>
      </dsp:txBody>
      <dsp:txXfrm>
        <a:off x="4125267" y="190087"/>
        <a:ext cx="893464" cy="893464"/>
      </dsp:txXfrm>
    </dsp:sp>
    <dsp:sp modelId="{869117FF-53A7-4B15-9870-AE4837C3000B}">
      <dsp:nvSpPr>
        <dsp:cNvPr id="0" name=""/>
        <dsp:cNvSpPr/>
      </dsp:nvSpPr>
      <dsp:spPr>
        <a:xfrm rot="18360000">
          <a:off x="5121704" y="1971773"/>
          <a:ext cx="810622" cy="24873"/>
        </a:xfrm>
        <a:custGeom>
          <a:avLst/>
          <a:gdLst/>
          <a:ahLst/>
          <a:cxnLst/>
          <a:rect l="0" t="0" r="0" b="0"/>
          <a:pathLst>
            <a:path>
              <a:moveTo>
                <a:pt x="0" y="12436"/>
              </a:moveTo>
              <a:lnTo>
                <a:pt x="810622" y="1243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500" kern="1200"/>
        </a:p>
      </dsp:txBody>
      <dsp:txXfrm>
        <a:off x="5506749" y="1963944"/>
        <a:ext cx="40531" cy="40531"/>
      </dsp:txXfrm>
    </dsp:sp>
    <dsp:sp modelId="{21FDEB1C-3E2B-4B55-A0FB-16E98522F731}">
      <dsp:nvSpPr>
        <dsp:cNvPr id="0" name=""/>
        <dsp:cNvSpPr/>
      </dsp:nvSpPr>
      <dsp:spPr>
        <a:xfrm>
          <a:off x="5504824" y="513413"/>
          <a:ext cx="1263550" cy="12635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2500" kern="1200" dirty="0"/>
        </a:p>
      </dsp:txBody>
      <dsp:txXfrm>
        <a:off x="5689867" y="698456"/>
        <a:ext cx="893464" cy="893464"/>
      </dsp:txXfrm>
    </dsp:sp>
    <dsp:sp modelId="{0B09630C-2BB3-45FC-B458-FBD33FA04B94}">
      <dsp:nvSpPr>
        <dsp:cNvPr id="0" name=""/>
        <dsp:cNvSpPr/>
      </dsp:nvSpPr>
      <dsp:spPr>
        <a:xfrm rot="20520000">
          <a:off x="5684552" y="2788495"/>
          <a:ext cx="838692" cy="24873"/>
        </a:xfrm>
        <a:custGeom>
          <a:avLst/>
          <a:gdLst/>
          <a:ahLst/>
          <a:cxnLst/>
          <a:rect l="0" t="0" r="0" b="0"/>
          <a:pathLst>
            <a:path>
              <a:moveTo>
                <a:pt x="0" y="12436"/>
              </a:moveTo>
              <a:lnTo>
                <a:pt x="838692" y="1243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500" kern="1200"/>
        </a:p>
      </dsp:txBody>
      <dsp:txXfrm>
        <a:off x="6082931" y="2779964"/>
        <a:ext cx="41934" cy="41934"/>
      </dsp:txXfrm>
    </dsp:sp>
    <dsp:sp modelId="{6B314DCC-8136-4AEF-8553-FC823F0AF96D}">
      <dsp:nvSpPr>
        <dsp:cNvPr id="0" name=""/>
        <dsp:cNvSpPr/>
      </dsp:nvSpPr>
      <dsp:spPr>
        <a:xfrm>
          <a:off x="6471800" y="1844341"/>
          <a:ext cx="1263550" cy="12635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2500" kern="1200"/>
        </a:p>
      </dsp:txBody>
      <dsp:txXfrm>
        <a:off x="6656843" y="2029384"/>
        <a:ext cx="893464" cy="893464"/>
      </dsp:txXfrm>
    </dsp:sp>
    <dsp:sp modelId="{7EBF9462-E4B3-4C03-BB41-1A30F689C2B1}">
      <dsp:nvSpPr>
        <dsp:cNvPr id="0" name=""/>
        <dsp:cNvSpPr/>
      </dsp:nvSpPr>
      <dsp:spPr>
        <a:xfrm rot="1080000">
          <a:off x="5684552" y="3783983"/>
          <a:ext cx="838692" cy="24873"/>
        </a:xfrm>
        <a:custGeom>
          <a:avLst/>
          <a:gdLst/>
          <a:ahLst/>
          <a:cxnLst/>
          <a:rect l="0" t="0" r="0" b="0"/>
          <a:pathLst>
            <a:path>
              <a:moveTo>
                <a:pt x="0" y="12436"/>
              </a:moveTo>
              <a:lnTo>
                <a:pt x="838692" y="1243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500" kern="1200"/>
        </a:p>
      </dsp:txBody>
      <dsp:txXfrm>
        <a:off x="6082931" y="3775452"/>
        <a:ext cx="41934" cy="41934"/>
      </dsp:txXfrm>
    </dsp:sp>
    <dsp:sp modelId="{CE77A7DC-161A-4857-AE5B-D7CC1D59D30D}">
      <dsp:nvSpPr>
        <dsp:cNvPr id="0" name=""/>
        <dsp:cNvSpPr/>
      </dsp:nvSpPr>
      <dsp:spPr>
        <a:xfrm>
          <a:off x="6471800" y="3489459"/>
          <a:ext cx="1263550" cy="12635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2500" kern="1200"/>
        </a:p>
      </dsp:txBody>
      <dsp:txXfrm>
        <a:off x="6656843" y="3674502"/>
        <a:ext cx="893464" cy="893464"/>
      </dsp:txXfrm>
    </dsp:sp>
    <dsp:sp modelId="{0C89D497-3E09-4F7F-AEC7-D96A0D843658}">
      <dsp:nvSpPr>
        <dsp:cNvPr id="0" name=""/>
        <dsp:cNvSpPr/>
      </dsp:nvSpPr>
      <dsp:spPr>
        <a:xfrm rot="3240000">
          <a:off x="5121704" y="4600705"/>
          <a:ext cx="810622" cy="24873"/>
        </a:xfrm>
        <a:custGeom>
          <a:avLst/>
          <a:gdLst/>
          <a:ahLst/>
          <a:cxnLst/>
          <a:rect l="0" t="0" r="0" b="0"/>
          <a:pathLst>
            <a:path>
              <a:moveTo>
                <a:pt x="0" y="12436"/>
              </a:moveTo>
              <a:lnTo>
                <a:pt x="810622" y="1243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500" kern="1200"/>
        </a:p>
      </dsp:txBody>
      <dsp:txXfrm>
        <a:off x="5506749" y="4592876"/>
        <a:ext cx="40531" cy="40531"/>
      </dsp:txXfrm>
    </dsp:sp>
    <dsp:sp modelId="{610627B0-3F05-4EEE-9FD8-45559E8F6F67}">
      <dsp:nvSpPr>
        <dsp:cNvPr id="0" name=""/>
        <dsp:cNvSpPr/>
      </dsp:nvSpPr>
      <dsp:spPr>
        <a:xfrm>
          <a:off x="5504824" y="4820387"/>
          <a:ext cx="1263550" cy="12635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6100" kern="1200"/>
        </a:p>
      </dsp:txBody>
      <dsp:txXfrm>
        <a:off x="5689867" y="5005430"/>
        <a:ext cx="893464" cy="893464"/>
      </dsp:txXfrm>
    </dsp:sp>
    <dsp:sp modelId="{41570E13-B13B-4F0D-ACF9-3F21A0B5013D}">
      <dsp:nvSpPr>
        <dsp:cNvPr id="0" name=""/>
        <dsp:cNvSpPr/>
      </dsp:nvSpPr>
      <dsp:spPr>
        <a:xfrm rot="5400000">
          <a:off x="4175875" y="4920195"/>
          <a:ext cx="792249" cy="24873"/>
        </a:xfrm>
        <a:custGeom>
          <a:avLst/>
          <a:gdLst/>
          <a:ahLst/>
          <a:cxnLst/>
          <a:rect l="0" t="0" r="0" b="0"/>
          <a:pathLst>
            <a:path>
              <a:moveTo>
                <a:pt x="0" y="12436"/>
              </a:moveTo>
              <a:lnTo>
                <a:pt x="792249" y="1243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500" kern="1200"/>
        </a:p>
      </dsp:txBody>
      <dsp:txXfrm>
        <a:off x="4552193" y="4912825"/>
        <a:ext cx="39612" cy="39612"/>
      </dsp:txXfrm>
    </dsp:sp>
    <dsp:sp modelId="{DF92D32F-291D-4887-9157-1FD994B7C36A}">
      <dsp:nvSpPr>
        <dsp:cNvPr id="0" name=""/>
        <dsp:cNvSpPr/>
      </dsp:nvSpPr>
      <dsp:spPr>
        <a:xfrm>
          <a:off x="3940224" y="5328756"/>
          <a:ext cx="1263550" cy="12635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6100" kern="1200"/>
        </a:p>
      </dsp:txBody>
      <dsp:txXfrm>
        <a:off x="4125267" y="5513799"/>
        <a:ext cx="893464" cy="893464"/>
      </dsp:txXfrm>
    </dsp:sp>
    <dsp:sp modelId="{09E2808A-8515-4A8F-A329-3D833820D2BA}">
      <dsp:nvSpPr>
        <dsp:cNvPr id="0" name=""/>
        <dsp:cNvSpPr/>
      </dsp:nvSpPr>
      <dsp:spPr>
        <a:xfrm rot="7560000">
          <a:off x="3211673" y="4600705"/>
          <a:ext cx="810622" cy="24873"/>
        </a:xfrm>
        <a:custGeom>
          <a:avLst/>
          <a:gdLst/>
          <a:ahLst/>
          <a:cxnLst/>
          <a:rect l="0" t="0" r="0" b="0"/>
          <a:pathLst>
            <a:path>
              <a:moveTo>
                <a:pt x="0" y="12436"/>
              </a:moveTo>
              <a:lnTo>
                <a:pt x="810622" y="1243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500" kern="1200"/>
        </a:p>
      </dsp:txBody>
      <dsp:txXfrm rot="10800000">
        <a:off x="3596719" y="4592876"/>
        <a:ext cx="40531" cy="40531"/>
      </dsp:txXfrm>
    </dsp:sp>
    <dsp:sp modelId="{056AF781-EB36-4362-8C64-73BB373D1601}">
      <dsp:nvSpPr>
        <dsp:cNvPr id="0" name=""/>
        <dsp:cNvSpPr/>
      </dsp:nvSpPr>
      <dsp:spPr>
        <a:xfrm>
          <a:off x="2375624" y="4820387"/>
          <a:ext cx="1263550" cy="12635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6100" kern="1200"/>
        </a:p>
      </dsp:txBody>
      <dsp:txXfrm>
        <a:off x="2560667" y="5005430"/>
        <a:ext cx="893464" cy="893464"/>
      </dsp:txXfrm>
    </dsp:sp>
    <dsp:sp modelId="{19DA2FFE-F69A-417E-AB3F-5D2829B65C2E}">
      <dsp:nvSpPr>
        <dsp:cNvPr id="0" name=""/>
        <dsp:cNvSpPr/>
      </dsp:nvSpPr>
      <dsp:spPr>
        <a:xfrm rot="9720000">
          <a:off x="2620754" y="3783983"/>
          <a:ext cx="838692" cy="24873"/>
        </a:xfrm>
        <a:custGeom>
          <a:avLst/>
          <a:gdLst/>
          <a:ahLst/>
          <a:cxnLst/>
          <a:rect l="0" t="0" r="0" b="0"/>
          <a:pathLst>
            <a:path>
              <a:moveTo>
                <a:pt x="0" y="12436"/>
              </a:moveTo>
              <a:lnTo>
                <a:pt x="838692" y="1243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500" kern="1200"/>
        </a:p>
      </dsp:txBody>
      <dsp:txXfrm rot="10800000">
        <a:off x="3019133" y="3775452"/>
        <a:ext cx="41934" cy="41934"/>
      </dsp:txXfrm>
    </dsp:sp>
    <dsp:sp modelId="{B1B6F87A-2DB5-4B6F-B402-548C44786F06}">
      <dsp:nvSpPr>
        <dsp:cNvPr id="0" name=""/>
        <dsp:cNvSpPr/>
      </dsp:nvSpPr>
      <dsp:spPr>
        <a:xfrm>
          <a:off x="1408649" y="3489459"/>
          <a:ext cx="1263550" cy="12635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6100" kern="1200"/>
        </a:p>
      </dsp:txBody>
      <dsp:txXfrm>
        <a:off x="1593692" y="3674502"/>
        <a:ext cx="893464" cy="893464"/>
      </dsp:txXfrm>
    </dsp:sp>
    <dsp:sp modelId="{3BA1FA73-98A1-4D00-8B01-3BF08ED632DE}">
      <dsp:nvSpPr>
        <dsp:cNvPr id="0" name=""/>
        <dsp:cNvSpPr/>
      </dsp:nvSpPr>
      <dsp:spPr>
        <a:xfrm rot="11880000">
          <a:off x="2620754" y="2788495"/>
          <a:ext cx="838692" cy="24873"/>
        </a:xfrm>
        <a:custGeom>
          <a:avLst/>
          <a:gdLst/>
          <a:ahLst/>
          <a:cxnLst/>
          <a:rect l="0" t="0" r="0" b="0"/>
          <a:pathLst>
            <a:path>
              <a:moveTo>
                <a:pt x="0" y="12436"/>
              </a:moveTo>
              <a:lnTo>
                <a:pt x="838692" y="1243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500" kern="1200"/>
        </a:p>
      </dsp:txBody>
      <dsp:txXfrm rot="10800000">
        <a:off x="3019133" y="2779964"/>
        <a:ext cx="41934" cy="41934"/>
      </dsp:txXfrm>
    </dsp:sp>
    <dsp:sp modelId="{F1C257C6-95ED-498E-BBD7-849BDF204FF8}">
      <dsp:nvSpPr>
        <dsp:cNvPr id="0" name=""/>
        <dsp:cNvSpPr/>
      </dsp:nvSpPr>
      <dsp:spPr>
        <a:xfrm>
          <a:off x="1408649" y="1844341"/>
          <a:ext cx="1263550" cy="12635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6100" kern="1200"/>
        </a:p>
      </dsp:txBody>
      <dsp:txXfrm>
        <a:off x="1593692" y="2029384"/>
        <a:ext cx="893464" cy="893464"/>
      </dsp:txXfrm>
    </dsp:sp>
    <dsp:sp modelId="{44EDEAA2-6768-4939-A1D9-99A495DE5DB4}">
      <dsp:nvSpPr>
        <dsp:cNvPr id="0" name=""/>
        <dsp:cNvSpPr/>
      </dsp:nvSpPr>
      <dsp:spPr>
        <a:xfrm rot="14040000">
          <a:off x="3211673" y="1971773"/>
          <a:ext cx="810622" cy="24873"/>
        </a:xfrm>
        <a:custGeom>
          <a:avLst/>
          <a:gdLst/>
          <a:ahLst/>
          <a:cxnLst/>
          <a:rect l="0" t="0" r="0" b="0"/>
          <a:pathLst>
            <a:path>
              <a:moveTo>
                <a:pt x="0" y="12436"/>
              </a:moveTo>
              <a:lnTo>
                <a:pt x="810622" y="1243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500" kern="1200"/>
        </a:p>
      </dsp:txBody>
      <dsp:txXfrm rot="10800000">
        <a:off x="3596719" y="1963944"/>
        <a:ext cx="40531" cy="40531"/>
      </dsp:txXfrm>
    </dsp:sp>
    <dsp:sp modelId="{0FF0A997-204D-49FC-B065-662046789278}">
      <dsp:nvSpPr>
        <dsp:cNvPr id="0" name=""/>
        <dsp:cNvSpPr/>
      </dsp:nvSpPr>
      <dsp:spPr>
        <a:xfrm>
          <a:off x="2375624" y="513413"/>
          <a:ext cx="1263550" cy="12635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6100" kern="1200"/>
        </a:p>
      </dsp:txBody>
      <dsp:txXfrm>
        <a:off x="2560667" y="698456"/>
        <a:ext cx="893464" cy="893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1060A-BE85-4E6C-A44A-0B518176C7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6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04F5E-D3F9-43B1-81B8-51B1C5A99E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61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3815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76EF4D-6042-4949-9C04-C7CFE4A158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2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27618-E416-4031-932A-205F11724A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0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C3D8C-752B-4E78-933B-0831C9A9C8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7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C764D-D78B-487A-8A05-25C4A649A8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6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04268-4CE7-480E-A443-5309E09907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1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4B8B6-6EDB-4A47-A5E5-3C8C33703E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C8902-5D8B-45E4-A3E8-68DDF62C2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5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9B20F-3DC4-4E1E-8489-4ED70E4209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6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CF035-4971-4B7A-8435-369C25214B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6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3042B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3042B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3042B"/>
                </a:solidFill>
                <a:latin typeface="+mn-lt"/>
              </a:defRPr>
            </a:lvl1pPr>
          </a:lstStyle>
          <a:p>
            <a:fld id="{458A0356-1093-454F-BAB0-36FD17BCAD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3042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3042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3042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3042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9pPr>
    </p:bodyStyle>
    <p:otherStyle>
      <a:defPPr>
        <a:defRPr lang="es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Tema</a:t>
            </a:r>
            <a:r>
              <a:rPr lang="en-US" dirty="0" smtClean="0"/>
              <a:t>: La </a:t>
            </a:r>
            <a:r>
              <a:rPr lang="en-US" dirty="0" err="1" smtClean="0"/>
              <a:t>Ciencia</a:t>
            </a:r>
            <a:r>
              <a:rPr lang="en-US" dirty="0" smtClean="0"/>
              <a:t> </a:t>
            </a:r>
            <a:endParaRPr lang="es-P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5949280"/>
            <a:ext cx="6400800" cy="889144"/>
          </a:xfrm>
        </p:spPr>
        <p:txBody>
          <a:bodyPr/>
          <a:lstStyle/>
          <a:p>
            <a:r>
              <a:rPr lang="en-US" sz="3600" dirty="0" err="1" smtClean="0"/>
              <a:t>Por</a:t>
            </a:r>
            <a:r>
              <a:rPr lang="en-US" sz="3600" dirty="0" smtClean="0"/>
              <a:t>: </a:t>
            </a:r>
            <a:r>
              <a:rPr lang="en-US" sz="3600" dirty="0" err="1" smtClean="0"/>
              <a:t>Omayra</a:t>
            </a:r>
            <a:r>
              <a:rPr lang="en-US" sz="3600" dirty="0" smtClean="0"/>
              <a:t> Colón </a:t>
            </a:r>
            <a:endParaRPr lang="es-PR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Foto</a:t>
            </a:r>
            <a:r>
              <a:rPr lang="en-US" dirty="0" smtClean="0"/>
              <a:t> 5 </a:t>
            </a:r>
            <a:endParaRPr lang="es-P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488832" cy="532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046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Foto</a:t>
            </a:r>
            <a:r>
              <a:rPr lang="en-US" dirty="0" smtClean="0"/>
              <a:t> 6 </a:t>
            </a:r>
            <a:endParaRPr lang="es-P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120680" cy="531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846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97768"/>
            <a:ext cx="7772400" cy="1143000"/>
          </a:xfrm>
        </p:spPr>
        <p:txBody>
          <a:bodyPr/>
          <a:lstStyle/>
          <a:p>
            <a:r>
              <a:rPr lang="en-US" dirty="0" err="1" smtClean="0"/>
              <a:t>Foto</a:t>
            </a:r>
            <a:r>
              <a:rPr lang="en-US" dirty="0" smtClean="0"/>
              <a:t> 7</a:t>
            </a:r>
            <a:endParaRPr lang="es-P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07789"/>
            <a:ext cx="3876675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334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Foto</a:t>
            </a:r>
            <a:r>
              <a:rPr lang="en-US" dirty="0" smtClean="0"/>
              <a:t> 8</a:t>
            </a:r>
            <a:endParaRPr lang="es-P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76728"/>
            <a:ext cx="7776864" cy="515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420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/>
              <a:t>Contesta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sz="4000">
                <a:cs typeface="Arial" charset="0"/>
              </a:rPr>
              <a:t>¿</a:t>
            </a:r>
            <a:r>
              <a:rPr lang="es-PR" sz="4000"/>
              <a:t>Qu</a:t>
            </a:r>
            <a:r>
              <a:rPr lang="es-PR" sz="4000">
                <a:cs typeface="Arial" charset="0"/>
              </a:rPr>
              <a:t>é</a:t>
            </a:r>
            <a:r>
              <a:rPr lang="es-PR" sz="4000"/>
              <a:t> significa ciencia para ti?</a:t>
            </a:r>
          </a:p>
          <a:p>
            <a:r>
              <a:rPr lang="es-PR" sz="4000">
                <a:cs typeface="Arial" charset="0"/>
              </a:rPr>
              <a:t>¿</a:t>
            </a:r>
            <a:r>
              <a:rPr lang="es-PR" sz="4000"/>
              <a:t> Las l</a:t>
            </a:r>
            <a:r>
              <a:rPr lang="es-PR" sz="4000">
                <a:cs typeface="Arial" charset="0"/>
              </a:rPr>
              <a:t>áminas que acabas de observar están o no relacionadas con el concepto ciencia? Explica</a:t>
            </a:r>
          </a:p>
        </p:txBody>
      </p:sp>
    </p:spTree>
    <p:extLst>
      <p:ext uri="{BB962C8B-B14F-4D97-AF65-F5344CB8AC3E}">
        <p14:creationId xmlns:p14="http://schemas.microsoft.com/office/powerpoint/2010/main" val="256730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/>
              <a:t>La palabra ciencia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sz="3600" dirty="0"/>
              <a:t>Se deriva de la palabra en latín </a:t>
            </a:r>
            <a:r>
              <a:rPr lang="es-PR" sz="3600" dirty="0" err="1"/>
              <a:t>scire</a:t>
            </a:r>
            <a:r>
              <a:rPr lang="es-PR" sz="3600" dirty="0"/>
              <a:t> que significa: </a:t>
            </a:r>
            <a:r>
              <a:rPr lang="es-PR" sz="3600" dirty="0" smtClean="0"/>
              <a:t>conocer.</a:t>
            </a:r>
            <a:endParaRPr lang="es-PR" sz="3600" dirty="0"/>
          </a:p>
          <a:p>
            <a:r>
              <a:rPr lang="es-PR" sz="3600" dirty="0"/>
              <a:t>La ciencia como un todo le da forma al conocimiento que tenemos del universo, el planeta Tierra, nosotros mismos así como otros seres </a:t>
            </a:r>
            <a:r>
              <a:rPr lang="es-PR" sz="3600" dirty="0" smtClean="0"/>
              <a:t>vivos.</a:t>
            </a:r>
            <a:endParaRPr lang="es-PR" sz="3600" dirty="0"/>
          </a:p>
          <a:p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72011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/>
              <a:t>Definici</a:t>
            </a:r>
            <a:r>
              <a:rPr lang="es-PR">
                <a:cs typeface="Arial" charset="0"/>
              </a:rPr>
              <a:t>ón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sz="4400" dirty="0"/>
              <a:t>La ciencia es el estudio sistem</a:t>
            </a:r>
            <a:r>
              <a:rPr lang="es-PR" sz="4400" dirty="0">
                <a:cs typeface="Arial" charset="0"/>
              </a:rPr>
              <a:t>á</a:t>
            </a:r>
            <a:r>
              <a:rPr lang="es-PR" sz="4400" dirty="0"/>
              <a:t>tico de cualquier cosa que pueda ser examinada, comprobada y verificada.</a:t>
            </a:r>
          </a:p>
          <a:p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21429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científico</a:t>
            </a:r>
            <a:r>
              <a:rPr lang="en-US" dirty="0" smtClean="0"/>
              <a:t>? 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dirty="0"/>
              <a:t>Que se dedica a una o más ciencias</a:t>
            </a:r>
            <a:r>
              <a:rPr lang="es-PR" dirty="0" smtClean="0"/>
              <a:t>.</a:t>
            </a:r>
          </a:p>
          <a:p>
            <a:r>
              <a:rPr lang="es-PR" dirty="0"/>
              <a:t>Que tiene que ver con las exigencias de precisión y objetividad propias de la metodología de las ciencias.</a:t>
            </a:r>
          </a:p>
          <a:p>
            <a:r>
              <a:rPr lang="es-PR" smtClean="0"/>
              <a:t>Una </a:t>
            </a:r>
            <a:r>
              <a:rPr lang="es-PR" dirty="0"/>
              <a:t>persona que se dedica a </a:t>
            </a:r>
            <a:r>
              <a:rPr lang="es-PR"/>
              <a:t>producir </a:t>
            </a:r>
            <a:r>
              <a:rPr lang="es-PR" smtClean="0"/>
              <a:t>resultados. 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40086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2856"/>
            <a:ext cx="7772400" cy="3456384"/>
          </a:xfrm>
        </p:spPr>
        <p:txBody>
          <a:bodyPr/>
          <a:lstStyle/>
          <a:p>
            <a:r>
              <a:rPr lang="en-US" dirty="0" err="1" smtClean="0"/>
              <a:t>Reflexión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s-PR" dirty="0">
                <a:cs typeface="Arial" charset="0"/>
              </a:rPr>
              <a:t>“La educación no es la preparación para la vida; la educación es la vida misma.</a:t>
            </a:r>
            <a:br>
              <a:rPr lang="es-PR" dirty="0">
                <a:cs typeface="Arial" charset="0"/>
              </a:rPr>
            </a:br>
            <a:endParaRPr lang="es-P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852936"/>
            <a:ext cx="7772400" cy="1143000"/>
          </a:xfrm>
        </p:spPr>
        <p:txBody>
          <a:bodyPr/>
          <a:lstStyle/>
          <a:p>
            <a:r>
              <a:rPr lang="en-US" sz="8000" dirty="0" smtClean="0"/>
              <a:t>¿</a:t>
            </a:r>
            <a:r>
              <a:rPr lang="en-US" sz="8000" dirty="0" err="1" smtClean="0"/>
              <a:t>Qué</a:t>
            </a:r>
            <a:r>
              <a:rPr lang="en-US" sz="8000" dirty="0" smtClean="0"/>
              <a:t> </a:t>
            </a:r>
            <a:r>
              <a:rPr lang="en-US" sz="8000" dirty="0" err="1" smtClean="0"/>
              <a:t>es</a:t>
            </a:r>
            <a:r>
              <a:rPr lang="en-US" sz="8000" dirty="0" smtClean="0"/>
              <a:t> </a:t>
            </a:r>
            <a:r>
              <a:rPr lang="en-US" sz="8000" dirty="0" err="1" smtClean="0"/>
              <a:t>Ciencia</a:t>
            </a:r>
            <a:r>
              <a:rPr lang="en-US" sz="8000" dirty="0" smtClean="0"/>
              <a:t>? </a:t>
            </a:r>
            <a:endParaRPr lang="es-PR" sz="8000" dirty="0"/>
          </a:p>
        </p:txBody>
      </p:sp>
    </p:spTree>
    <p:extLst>
      <p:ext uri="{BB962C8B-B14F-4D97-AF65-F5344CB8AC3E}">
        <p14:creationId xmlns:p14="http://schemas.microsoft.com/office/powerpoint/2010/main" val="1099053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1421" y="4077072"/>
            <a:ext cx="2777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b="1" dirty="0" smtClean="0">
                <a:ln w="50800"/>
                <a:solidFill>
                  <a:schemeClr val="accent3"/>
                </a:solidFill>
              </a:rPr>
              <a:t>Escuela Ramón E. </a:t>
            </a:r>
          </a:p>
          <a:p>
            <a:pPr algn="ctr"/>
            <a:r>
              <a:rPr lang="en-US" sz="1800" b="1" dirty="0" smtClean="0">
                <a:ln w="50800"/>
                <a:solidFill>
                  <a:schemeClr val="accent3"/>
                </a:solidFill>
              </a:rPr>
              <a:t>Rodríguez Díaz</a:t>
            </a:r>
          </a:p>
          <a:p>
            <a:pPr algn="ctr"/>
            <a:r>
              <a:rPr lang="en-US" sz="1800" b="1" dirty="0" smtClean="0">
                <a:ln w="50800"/>
                <a:solidFill>
                  <a:schemeClr val="accent3"/>
                </a:solidFill>
              </a:rPr>
              <a:t>Hormigueros, Puerto Rico</a:t>
            </a:r>
            <a:endParaRPr lang="en-US" sz="1800" b="1" dirty="0">
              <a:ln w="50800"/>
              <a:solidFill>
                <a:schemeClr val="accent3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53705086"/>
              </p:ext>
            </p:extLst>
          </p:nvPr>
        </p:nvGraphicFramePr>
        <p:xfrm>
          <a:off x="0" y="260648"/>
          <a:ext cx="91440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67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295400"/>
          </a:xfrm>
        </p:spPr>
        <p:txBody>
          <a:bodyPr/>
          <a:lstStyle/>
          <a:p>
            <a:pPr algn="l"/>
            <a:r>
              <a:rPr lang="es-PR" sz="3600"/>
              <a:t>Para cada una de las fotos presentadas a continuaci</a:t>
            </a:r>
            <a:r>
              <a:rPr lang="es-PR" sz="3600">
                <a:cs typeface="Arial" charset="0"/>
              </a:rPr>
              <a:t>ón</a:t>
            </a:r>
            <a:endParaRPr lang="en-US" sz="3600">
              <a:cs typeface="Arial" charset="0"/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268413"/>
            <a:ext cx="7772400" cy="720725"/>
          </a:xfrm>
        </p:spPr>
        <p:txBody>
          <a:bodyPr/>
          <a:lstStyle/>
          <a:p>
            <a:r>
              <a:rPr lang="es-PR" sz="2800"/>
              <a:t>Describe en una frase lo que observas</a:t>
            </a:r>
          </a:p>
          <a:p>
            <a:endParaRPr lang="en-US" sz="2800"/>
          </a:p>
        </p:txBody>
      </p:sp>
      <p:graphicFrame>
        <p:nvGraphicFramePr>
          <p:cNvPr id="29783" name="Group 8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06457139"/>
              </p:ext>
            </p:extLst>
          </p:nvPr>
        </p:nvGraphicFramePr>
        <p:xfrm>
          <a:off x="539750" y="1916113"/>
          <a:ext cx="7920682" cy="4663440"/>
        </p:xfrm>
        <a:graphic>
          <a:graphicData uri="http://schemas.openxmlformats.org/drawingml/2006/table">
            <a:tbl>
              <a:tblPr/>
              <a:tblGrid>
                <a:gridCol w="1079500"/>
                <a:gridCol w="6841182"/>
              </a:tblGrid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60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Foto</a:t>
            </a:r>
            <a:r>
              <a:rPr lang="en-US" dirty="0" smtClean="0"/>
              <a:t> 1 </a:t>
            </a:r>
            <a:endParaRPr lang="es-P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72329"/>
            <a:ext cx="6192688" cy="46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708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Foto</a:t>
            </a:r>
            <a:r>
              <a:rPr lang="en-US" dirty="0" smtClean="0"/>
              <a:t> 2 </a:t>
            </a:r>
            <a:endParaRPr lang="es-P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984776" cy="507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16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Foto</a:t>
            </a:r>
            <a:r>
              <a:rPr lang="en-US" dirty="0" smtClean="0"/>
              <a:t> 3 </a:t>
            </a:r>
            <a:endParaRPr lang="es-PR" dirty="0"/>
          </a:p>
        </p:txBody>
      </p:sp>
      <p:pic>
        <p:nvPicPr>
          <p:cNvPr id="3074" name="Picture 2" descr="http://t0.gstatic.com/images?q=tbn:ANd9GcTJ9Rvt-HYcDZshWTd0TA7ReGya8Ajq9nOuV63bn93qrLd8Kf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560840" cy="50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03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Foto</a:t>
            </a:r>
            <a:r>
              <a:rPr lang="en-US" dirty="0" smtClean="0"/>
              <a:t> 4 </a:t>
            </a:r>
            <a:endParaRPr lang="es-P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480720" cy="482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827033"/>
      </p:ext>
    </p:extLst>
  </p:cSld>
  <p:clrMapOvr>
    <a:masterClrMapping/>
  </p:clrMapOvr>
</p:sld>
</file>

<file path=ppt/theme/theme1.xml><?xml version="1.0" encoding="utf-8"?>
<a:theme xmlns:a="http://schemas.openxmlformats.org/drawingml/2006/main" name="TR_070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TR_0701</Template>
  <TotalTime>469</TotalTime>
  <Words>209</Words>
  <Application>Microsoft Office PowerPoint</Application>
  <PresentationFormat>On-screen Show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TR_0701</vt:lpstr>
      <vt:lpstr>Tema: La Ciencia </vt:lpstr>
      <vt:lpstr>Reflexión “La educación no es la preparación para la vida; la educación es la vida misma. </vt:lpstr>
      <vt:lpstr>¿Qué es Ciencia? </vt:lpstr>
      <vt:lpstr>PowerPoint Presentation</vt:lpstr>
      <vt:lpstr>Para cada una de las fotos presentadas a continuación</vt:lpstr>
      <vt:lpstr>Foto 1 </vt:lpstr>
      <vt:lpstr>Foto 2 </vt:lpstr>
      <vt:lpstr>Foto 3 </vt:lpstr>
      <vt:lpstr>Foto 4 </vt:lpstr>
      <vt:lpstr>Foto 5 </vt:lpstr>
      <vt:lpstr>Foto 6 </vt:lpstr>
      <vt:lpstr>Foto 7</vt:lpstr>
      <vt:lpstr>Foto 8</vt:lpstr>
      <vt:lpstr>Contesta</vt:lpstr>
      <vt:lpstr>La palabra ciencia</vt:lpstr>
      <vt:lpstr>Definición</vt:lpstr>
      <vt:lpstr>¿Qué es un científico? </vt:lpstr>
    </vt:vector>
  </TitlesOfParts>
  <Company>Microsoft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Template Ready</dc:subject>
  <dc:creator>Omayra Colon</dc:creator>
  <cp:keywords>Education</cp:keywords>
  <cp:lastModifiedBy>Omayra Colon</cp:lastModifiedBy>
  <cp:revision>11</cp:revision>
  <dcterms:created xsi:type="dcterms:W3CDTF">2011-07-02T21:08:18Z</dcterms:created>
  <dcterms:modified xsi:type="dcterms:W3CDTF">2011-07-15T18:32:48Z</dcterms:modified>
  <cp:category>Education</cp:category>
</cp:coreProperties>
</file>